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1" r:id="rId10"/>
    <p:sldId id="262" r:id="rId11"/>
    <p:sldId id="263" r:id="rId12"/>
    <p:sldId id="270" r:id="rId13"/>
    <p:sldId id="271" r:id="rId14"/>
    <p:sldId id="272" r:id="rId15"/>
    <p:sldId id="264" r:id="rId16"/>
    <p:sldId id="265" r:id="rId17"/>
    <p:sldId id="266" r:id="rId18"/>
    <p:sldId id="267" r:id="rId19"/>
    <p:sldId id="268" r:id="rId20"/>
    <p:sldId id="269" r:id="rId21"/>
  </p:sldIdLst>
  <p:sldSz cx="12192000" cy="6858000"/>
  <p:notesSz cx="6858000" cy="9144000"/>
  <p:embeddedFontLst>
    <p:embeddedFont>
      <p:font typeface="Century Gothic" panose="020B0502020202020204" pitchFamily="34" charset="0"/>
      <p:regular r:id="rId23"/>
      <p:bold r:id="rId24"/>
      <p:italic r:id="rId25"/>
      <p:boldItalic r:id="rId26"/>
    </p:embeddedFont>
  </p:embeddedFontLst>
  <p:custDataLst>
    <p:tags r:id="rId2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8"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8E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43"/>
    <p:restoredTop sz="94558"/>
  </p:normalViewPr>
  <p:slideViewPr>
    <p:cSldViewPr snapToGrid="0">
      <p:cViewPr varScale="1">
        <p:scale>
          <a:sx n="120" d="100"/>
          <a:sy n="120" d="100"/>
        </p:scale>
        <p:origin x="200" y="33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customschemas.google.com/relationships/presentationmetadata" Target="meta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gs" Target="tags/tag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89106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99723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511236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0.m4a"/><Relationship Id="rId7" Type="http://schemas.openxmlformats.org/officeDocument/2006/relationships/image" Target="../media/image10.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audio" Target="../media/media11.m4a"/><Relationship Id="rId7" Type="http://schemas.openxmlformats.org/officeDocument/2006/relationships/image" Target="../media/image12.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14.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9.m4a"/><Relationship Id="rId7" Type="http://schemas.openxmlformats.org/officeDocument/2006/relationships/image" Target="../media/image8.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a:t>
            </a:r>
            <a:r>
              <a:rPr lang="en-US" sz="1850" i="1" dirty="0"/>
              <a:t> Jordan Ballard</a:t>
            </a:r>
            <a:endParaRPr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2" name="Audio 1">
            <a:hlinkClick r:id="" action="ppaction://media"/>
            <a:extLst>
              <a:ext uri="{FF2B5EF4-FFF2-40B4-BE49-F238E27FC236}">
                <a16:creationId xmlns:a16="http://schemas.microsoft.com/office/drawing/2014/main" id="{F059EF3F-6ED2-7144-8256-F15893371DF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611"/>
    </mc:Choice>
    <mc:Fallback>
      <p:transition spd="slow" advTm="26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descr="Graphical user interface, text, application&#10;&#10;Description automatically generated">
            <a:extLst>
              <a:ext uri="{FF2B5EF4-FFF2-40B4-BE49-F238E27FC236}">
                <a16:creationId xmlns:a16="http://schemas.microsoft.com/office/drawing/2014/main" id="{FFD3D59A-EE92-454C-BECE-1FD58A4F362B}"/>
              </a:ext>
            </a:extLst>
          </p:cNvPr>
          <p:cNvPicPr>
            <a:picLocks noChangeAspect="1"/>
          </p:cNvPicPr>
          <p:nvPr/>
        </p:nvPicPr>
        <p:blipFill>
          <a:blip r:embed="rId7"/>
          <a:stretch>
            <a:fillRect/>
          </a:stretch>
        </p:blipFill>
        <p:spPr>
          <a:xfrm>
            <a:off x="699070" y="3681451"/>
            <a:ext cx="4013200" cy="2908300"/>
          </a:xfrm>
          <a:prstGeom prst="rect">
            <a:avLst/>
          </a:prstGeom>
        </p:spPr>
      </p:pic>
      <p:pic>
        <p:nvPicPr>
          <p:cNvPr id="7" name="Picture 6" descr="Text&#10;&#10;Description automatically generated">
            <a:extLst>
              <a:ext uri="{FF2B5EF4-FFF2-40B4-BE49-F238E27FC236}">
                <a16:creationId xmlns:a16="http://schemas.microsoft.com/office/drawing/2014/main" id="{DB662A5E-4743-F248-953F-106E24D54433}"/>
              </a:ext>
            </a:extLst>
          </p:cNvPr>
          <p:cNvPicPr>
            <a:picLocks noChangeAspect="1"/>
          </p:cNvPicPr>
          <p:nvPr/>
        </p:nvPicPr>
        <p:blipFill>
          <a:blip r:embed="rId8"/>
          <a:stretch>
            <a:fillRect/>
          </a:stretch>
        </p:blipFill>
        <p:spPr>
          <a:xfrm>
            <a:off x="5695307" y="4438518"/>
            <a:ext cx="4687721" cy="1983882"/>
          </a:xfrm>
          <a:prstGeom prst="rect">
            <a:avLst/>
          </a:prstGeom>
        </p:spPr>
      </p:pic>
      <p:sp>
        <p:nvSpPr>
          <p:cNvPr id="13" name="Google Shape;195;g9504e29505_0_0">
            <a:extLst>
              <a:ext uri="{FF2B5EF4-FFF2-40B4-BE49-F238E27FC236}">
                <a16:creationId xmlns:a16="http://schemas.microsoft.com/office/drawing/2014/main" id="{74E9940F-0F76-8148-9869-99E6EFE10DE4}"/>
              </a:ext>
            </a:extLst>
          </p:cNvPr>
          <p:cNvSpPr txBox="1">
            <a:spLocks noGrp="1"/>
          </p:cNvSpPr>
          <p:nvPr>
            <p:ph type="title"/>
          </p:nvPr>
        </p:nvSpPr>
        <p:spPr>
          <a:xfrm>
            <a:off x="3013753" y="435600"/>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150000"/>
              </a:lnSpc>
              <a:spcBef>
                <a:spcPts val="0"/>
              </a:spcBef>
              <a:spcAft>
                <a:spcPts val="0"/>
              </a:spcAft>
              <a:buSzPts val="1800"/>
              <a:buNone/>
            </a:pPr>
            <a:r>
              <a:rPr lang="en-US" dirty="0"/>
              <a:t>Vulnerability: Exception Handling</a:t>
            </a:r>
            <a:br>
              <a:rPr lang="en-US" dirty="0"/>
            </a:br>
            <a:br>
              <a:rPr lang="en-US" sz="2000" dirty="0"/>
            </a:br>
            <a:endParaRPr sz="1400" dirty="0"/>
          </a:p>
        </p:txBody>
      </p:sp>
      <p:sp>
        <p:nvSpPr>
          <p:cNvPr id="16" name="TextBox 15">
            <a:extLst>
              <a:ext uri="{FF2B5EF4-FFF2-40B4-BE49-F238E27FC236}">
                <a16:creationId xmlns:a16="http://schemas.microsoft.com/office/drawing/2014/main" id="{2E23D8F5-0274-4A44-BFD2-67E0B6E25AF0}"/>
              </a:ext>
            </a:extLst>
          </p:cNvPr>
          <p:cNvSpPr txBox="1"/>
          <p:nvPr/>
        </p:nvSpPr>
        <p:spPr>
          <a:xfrm>
            <a:off x="699070" y="2373329"/>
            <a:ext cx="10458665" cy="1200329"/>
          </a:xfrm>
          <a:prstGeom prst="rect">
            <a:avLst/>
          </a:prstGeom>
          <a:noFill/>
        </p:spPr>
        <p:txBody>
          <a:bodyPr wrap="square" rtlCol="0">
            <a:spAutoFit/>
          </a:bodyPr>
          <a:lstStyle/>
          <a:p>
            <a:r>
              <a:rPr lang="en-US" sz="1800" dirty="0">
                <a:solidFill>
                  <a:schemeClr val="bg1"/>
                </a:solidFill>
                <a:effectLst/>
                <a:latin typeface="Century Gothic" panose="020B0502020202020204" pitchFamily="34" charset="0"/>
                <a:ea typeface="Calibri" panose="020F0502020204030204" pitchFamily="34" charset="0"/>
                <a:cs typeface="Times New Roman" panose="02020603050405020304" pitchFamily="18" charset="0"/>
              </a:rPr>
              <a:t>This is an example of a negative test that makes sure that a function throws an exception and handles it. The divide() function throws an exception if denominator is 0 and returns -1. </a:t>
            </a:r>
            <a:r>
              <a:rPr lang="en-US" sz="1800" dirty="0">
                <a:solidFill>
                  <a:schemeClr val="bg1"/>
                </a:solidFill>
                <a:latin typeface="Century Gothic" panose="020B0502020202020204" pitchFamily="34" charset="0"/>
                <a:ea typeface="Calibri" panose="020F0502020204030204" pitchFamily="34" charset="0"/>
                <a:cs typeface="Times New Roman" panose="02020603050405020304" pitchFamily="18" charset="0"/>
              </a:rPr>
              <a:t>The unit test verifies that the exception isn’t thrown to find another handler and is handled by returning the expected -1.</a:t>
            </a:r>
            <a:endParaRPr lang="en-US" sz="1800" dirty="0">
              <a:solidFill>
                <a:schemeClr val="bg1"/>
              </a:solidFill>
              <a:effectLst/>
              <a:latin typeface="Century Gothic" panose="020B0502020202020204" pitchFamily="34" charset="0"/>
              <a:ea typeface="Calibri" panose="020F050202020403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3F7BC773-96BA-844A-9DBD-40AF0410F273}"/>
              </a:ext>
            </a:extLst>
          </p:cNvPr>
          <p:cNvSpPr txBox="1"/>
          <p:nvPr/>
        </p:nvSpPr>
        <p:spPr>
          <a:xfrm>
            <a:off x="8784404" y="1185770"/>
            <a:ext cx="2839948" cy="400110"/>
          </a:xfrm>
          <a:prstGeom prst="rect">
            <a:avLst/>
          </a:prstGeom>
          <a:noFill/>
        </p:spPr>
        <p:txBody>
          <a:bodyPr wrap="square" rtlCol="0">
            <a:spAutoFit/>
          </a:bodyPr>
          <a:lstStyle/>
          <a:p>
            <a:r>
              <a:rPr kumimoji="0" lang="en-US" sz="2000" b="0" i="0" u="none" strike="noStrike" kern="0" cap="none" spc="0" normalizeH="0" baseline="0" noProof="0" dirty="0">
                <a:ln>
                  <a:noFill/>
                </a:ln>
                <a:solidFill>
                  <a:srgbClr val="FFFFFF"/>
                </a:solidFill>
                <a:effectLst/>
                <a:uLnTx/>
                <a:uFillTx/>
                <a:latin typeface="Century Gothic"/>
                <a:sym typeface="Century Gothic"/>
              </a:rPr>
              <a:t>Handle All Exceptions</a:t>
            </a:r>
            <a:endParaRPr lang="en-US" dirty="0"/>
          </a:p>
        </p:txBody>
      </p:sp>
      <p:sp>
        <p:nvSpPr>
          <p:cNvPr id="18" name="TextBox 17">
            <a:extLst>
              <a:ext uri="{FF2B5EF4-FFF2-40B4-BE49-F238E27FC236}">
                <a16:creationId xmlns:a16="http://schemas.microsoft.com/office/drawing/2014/main" id="{0EED436B-EFF8-E145-9A58-7183D03F7102}"/>
              </a:ext>
            </a:extLst>
          </p:cNvPr>
          <p:cNvSpPr txBox="1"/>
          <p:nvPr/>
        </p:nvSpPr>
        <p:spPr>
          <a:xfrm>
            <a:off x="10253609" y="1633229"/>
            <a:ext cx="1370743" cy="307777"/>
          </a:xfrm>
          <a:prstGeom prst="rect">
            <a:avLst/>
          </a:prstGeom>
          <a:noFill/>
        </p:spPr>
        <p:txBody>
          <a:bodyPr wrap="square" rtlCol="0">
            <a:spAutoFit/>
          </a:bodyPr>
          <a:lstStyle/>
          <a:p>
            <a:r>
              <a:rPr kumimoji="0" lang="en-US" sz="1400" b="0" i="0" u="none" strike="noStrike" kern="0" cap="none" spc="0" normalizeH="0" baseline="0" noProof="0" dirty="0">
                <a:ln>
                  <a:noFill/>
                </a:ln>
                <a:solidFill>
                  <a:srgbClr val="FFFFFF"/>
                </a:solidFill>
                <a:effectLst/>
                <a:uLnTx/>
                <a:uFillTx/>
                <a:latin typeface="Century Gothic"/>
                <a:sym typeface="Century Gothic"/>
              </a:rPr>
              <a:t>Negative Test</a:t>
            </a:r>
            <a:endParaRPr lang="en-US" dirty="0"/>
          </a:p>
        </p:txBody>
      </p:sp>
      <p:pic>
        <p:nvPicPr>
          <p:cNvPr id="2" name="Audio 1">
            <a:hlinkClick r:id="" action="ppaction://media"/>
            <a:extLst>
              <a:ext uri="{FF2B5EF4-FFF2-40B4-BE49-F238E27FC236}">
                <a16:creationId xmlns:a16="http://schemas.microsoft.com/office/drawing/2014/main" id="{899B2FE5-1C7A-8A4A-BF53-28781D35AB00}"/>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976280215"/>
      </p:ext>
    </p:extLst>
  </p:cSld>
  <p:clrMapOvr>
    <a:masterClrMapping/>
  </p:clrMapOvr>
  <mc:AlternateContent xmlns:mc="http://schemas.openxmlformats.org/markup-compatibility/2006">
    <mc:Choice xmlns:p14="http://schemas.microsoft.com/office/powerpoint/2010/main" Requires="p14">
      <p:transition spd="slow" p14:dur="2000" advTm="25558"/>
    </mc:Choice>
    <mc:Fallback>
      <p:transition spd="slow" advTm="255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ppt_x"/>
                                          </p:val>
                                        </p:tav>
                                        <p:tav tm="100000">
                                          <p:val>
                                            <p:strVal val="#ppt_x"/>
                                          </p:val>
                                        </p:tav>
                                      </p:tavLst>
                                    </p:anim>
                                    <p:anim calcmode="lin" valueType="num">
                                      <p:cBhvr additive="base">
                                        <p:cTn id="1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5"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p:cTn id="29" dur="1000" fill="hold"/>
                                        <p:tgtEl>
                                          <p:spTgt spid="16"/>
                                        </p:tgtEl>
                                        <p:attrNameLst>
                                          <p:attrName>ppt_w</p:attrName>
                                        </p:attrNameLst>
                                      </p:cBhvr>
                                      <p:tavLst>
                                        <p:tav tm="0">
                                          <p:val>
                                            <p:strVal val="#ppt_w*0.70"/>
                                          </p:val>
                                        </p:tav>
                                        <p:tav tm="100000">
                                          <p:val>
                                            <p:strVal val="#ppt_w"/>
                                          </p:val>
                                        </p:tav>
                                      </p:tavLst>
                                    </p:anim>
                                    <p:anim calcmode="lin" valueType="num">
                                      <p:cBhvr>
                                        <p:cTn id="30" dur="1000" fill="hold"/>
                                        <p:tgtEl>
                                          <p:spTgt spid="16"/>
                                        </p:tgtEl>
                                        <p:attrNameLst>
                                          <p:attrName>ppt_h</p:attrName>
                                        </p:attrNameLst>
                                      </p:cBhvr>
                                      <p:tavLst>
                                        <p:tav tm="0">
                                          <p:val>
                                            <p:strVal val="#ppt_h"/>
                                          </p:val>
                                        </p:tav>
                                        <p:tav tm="100000">
                                          <p:val>
                                            <p:strVal val="#ppt_h"/>
                                          </p:val>
                                        </p:tav>
                                      </p:tavLst>
                                    </p:anim>
                                    <p:animEffect transition="in" filter="fade">
                                      <p:cBhvr>
                                        <p:cTn id="31" dur="10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dissolve">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dissolve">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2" fill="hold" display="0">
                  <p:stCondLst>
                    <p:cond delay="indefinite"/>
                  </p:stCondLst>
                  <p:endCondLst>
                    <p:cond evt="onStopAudio" delay="0">
                      <p:tgtEl>
                        <p:sldTgt/>
                      </p:tgtEl>
                    </p:cond>
                  </p:endCondLst>
                </p:cTn>
                <p:tgtEl>
                  <p:spTgt spid="2"/>
                </p:tgtEl>
              </p:cMediaNode>
            </p:audio>
          </p:childTnLst>
        </p:cTn>
      </p:par>
    </p:tnLst>
    <p:bldLst>
      <p:bldP spid="13" grpId="0"/>
      <p:bldP spid="16" grpId="0"/>
      <p:bldP spid="17"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descr="Graphical user interface, text, application, email&#10;&#10;Description automatically generated">
            <a:extLst>
              <a:ext uri="{FF2B5EF4-FFF2-40B4-BE49-F238E27FC236}">
                <a16:creationId xmlns:a16="http://schemas.microsoft.com/office/drawing/2014/main" id="{58DE3FAD-F728-1E4A-A197-919F38A51003}"/>
              </a:ext>
            </a:extLst>
          </p:cNvPr>
          <p:cNvPicPr>
            <a:picLocks noChangeAspect="1"/>
          </p:cNvPicPr>
          <p:nvPr/>
        </p:nvPicPr>
        <p:blipFill>
          <a:blip r:embed="rId7"/>
          <a:stretch>
            <a:fillRect/>
          </a:stretch>
        </p:blipFill>
        <p:spPr>
          <a:xfrm>
            <a:off x="478803" y="3840382"/>
            <a:ext cx="4677329" cy="2858368"/>
          </a:xfrm>
          <a:prstGeom prst="rect">
            <a:avLst/>
          </a:prstGeom>
        </p:spPr>
      </p:pic>
      <p:pic>
        <p:nvPicPr>
          <p:cNvPr id="7" name="Picture 6" descr="Text&#10;&#10;Description automatically generated">
            <a:extLst>
              <a:ext uri="{FF2B5EF4-FFF2-40B4-BE49-F238E27FC236}">
                <a16:creationId xmlns:a16="http://schemas.microsoft.com/office/drawing/2014/main" id="{1C8D552E-3C14-7C4D-BAD9-157C42A9124A}"/>
              </a:ext>
            </a:extLst>
          </p:cNvPr>
          <p:cNvPicPr>
            <a:picLocks noChangeAspect="1"/>
          </p:cNvPicPr>
          <p:nvPr/>
        </p:nvPicPr>
        <p:blipFill>
          <a:blip r:embed="rId8"/>
          <a:stretch>
            <a:fillRect/>
          </a:stretch>
        </p:blipFill>
        <p:spPr>
          <a:xfrm>
            <a:off x="5573003" y="4392036"/>
            <a:ext cx="5511071" cy="2096980"/>
          </a:xfrm>
          <a:prstGeom prst="rect">
            <a:avLst/>
          </a:prstGeom>
        </p:spPr>
      </p:pic>
      <p:sp>
        <p:nvSpPr>
          <p:cNvPr id="13" name="Google Shape;195;g9504e29505_0_0">
            <a:extLst>
              <a:ext uri="{FF2B5EF4-FFF2-40B4-BE49-F238E27FC236}">
                <a16:creationId xmlns:a16="http://schemas.microsoft.com/office/drawing/2014/main" id="{058BC3E7-83F9-8E4D-9B05-B29693EF3EB0}"/>
              </a:ext>
            </a:extLst>
          </p:cNvPr>
          <p:cNvSpPr txBox="1">
            <a:spLocks noGrp="1"/>
          </p:cNvSpPr>
          <p:nvPr>
            <p:ph type="title"/>
          </p:nvPr>
        </p:nvSpPr>
        <p:spPr>
          <a:xfrm>
            <a:off x="3013753" y="435600"/>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150000"/>
              </a:lnSpc>
              <a:spcBef>
                <a:spcPts val="0"/>
              </a:spcBef>
              <a:spcAft>
                <a:spcPts val="0"/>
              </a:spcAft>
              <a:buSzPts val="1800"/>
              <a:buNone/>
            </a:pPr>
            <a:r>
              <a:rPr lang="en-US" dirty="0"/>
              <a:t>Vulnerability: Uninitialized Memory</a:t>
            </a:r>
            <a:br>
              <a:rPr lang="en-US" dirty="0"/>
            </a:br>
            <a:br>
              <a:rPr lang="en-US" sz="2000" dirty="0"/>
            </a:br>
            <a:endParaRPr sz="1400" dirty="0"/>
          </a:p>
        </p:txBody>
      </p:sp>
      <p:sp>
        <p:nvSpPr>
          <p:cNvPr id="16" name="TextBox 15">
            <a:extLst>
              <a:ext uri="{FF2B5EF4-FFF2-40B4-BE49-F238E27FC236}">
                <a16:creationId xmlns:a16="http://schemas.microsoft.com/office/drawing/2014/main" id="{64B91C19-EEC0-2941-8A18-A0D0B58369FE}"/>
              </a:ext>
            </a:extLst>
          </p:cNvPr>
          <p:cNvSpPr txBox="1"/>
          <p:nvPr/>
        </p:nvSpPr>
        <p:spPr>
          <a:xfrm>
            <a:off x="699070" y="2373329"/>
            <a:ext cx="10925283" cy="1200329"/>
          </a:xfrm>
          <a:prstGeom prst="rect">
            <a:avLst/>
          </a:prstGeom>
          <a:noFill/>
        </p:spPr>
        <p:txBody>
          <a:bodyPr wrap="square" rtlCol="0">
            <a:spAutoFit/>
          </a:bodyPr>
          <a:lstStyle/>
          <a:p>
            <a:r>
              <a:rPr lang="en-US" sz="1800" dirty="0">
                <a:solidFill>
                  <a:schemeClr val="bg1"/>
                </a:solidFill>
                <a:effectLst/>
                <a:latin typeface="Century Gothic" panose="020B0502020202020204" pitchFamily="34" charset="0"/>
                <a:ea typeface="Calibri" panose="020F0502020204030204" pitchFamily="34" charset="0"/>
                <a:cs typeface="Times New Roman" panose="02020603050405020304" pitchFamily="18" charset="0"/>
              </a:rPr>
              <a:t>This is an example of a negative test that makes sure that a function throws an exception to avoid accessing an uninitialized variable. The </a:t>
            </a:r>
            <a:r>
              <a:rPr lang="en-US" sz="1800" dirty="0" err="1">
                <a:solidFill>
                  <a:schemeClr val="bg1"/>
                </a:solidFill>
                <a:effectLst/>
                <a:latin typeface="Century Gothic" panose="020B0502020202020204" pitchFamily="34" charset="0"/>
                <a:ea typeface="Calibri" panose="020F0502020204030204" pitchFamily="34" charset="0"/>
                <a:cs typeface="Times New Roman" panose="02020603050405020304" pitchFamily="18" charset="0"/>
              </a:rPr>
              <a:t>myFunction</a:t>
            </a:r>
            <a:r>
              <a:rPr lang="en-US" sz="1800" dirty="0">
                <a:solidFill>
                  <a:schemeClr val="bg1"/>
                </a:solidFill>
                <a:effectLst/>
                <a:latin typeface="Century Gothic" panose="020B0502020202020204" pitchFamily="34" charset="0"/>
                <a:ea typeface="Calibri" panose="020F0502020204030204" pitchFamily="34" charset="0"/>
                <a:cs typeface="Times New Roman" panose="02020603050405020304" pitchFamily="18" charset="0"/>
              </a:rPr>
              <a:t>() function only assigns </a:t>
            </a:r>
            <a:r>
              <a:rPr lang="en-US" sz="1800" dirty="0" err="1">
                <a:solidFill>
                  <a:schemeClr val="bg1"/>
                </a:solidFill>
                <a:effectLst/>
                <a:latin typeface="Century Gothic" panose="020B0502020202020204" pitchFamily="34" charset="0"/>
                <a:ea typeface="Calibri" panose="020F0502020204030204" pitchFamily="34" charset="0"/>
                <a:cs typeface="Times New Roman" panose="02020603050405020304" pitchFamily="18" charset="0"/>
              </a:rPr>
              <a:t>myNum</a:t>
            </a:r>
            <a:r>
              <a:rPr lang="en-US" sz="1800" dirty="0">
                <a:solidFill>
                  <a:schemeClr val="bg1"/>
                </a:solidFill>
                <a:effectLst/>
                <a:latin typeface="Century Gothic" panose="020B0502020202020204" pitchFamily="34" charset="0"/>
                <a:ea typeface="Calibri" panose="020F0502020204030204" pitchFamily="34" charset="0"/>
                <a:cs typeface="Times New Roman" panose="02020603050405020304" pitchFamily="18" charset="0"/>
              </a:rPr>
              <a:t> if num is greater than 4. </a:t>
            </a:r>
            <a:r>
              <a:rPr lang="en-US" sz="1800" dirty="0">
                <a:solidFill>
                  <a:schemeClr val="bg1"/>
                </a:solidFill>
                <a:latin typeface="Century Gothic" panose="020B0502020202020204" pitchFamily="34" charset="0"/>
                <a:ea typeface="Calibri" panose="020F0502020204030204" pitchFamily="34" charset="0"/>
                <a:cs typeface="Times New Roman" panose="02020603050405020304" pitchFamily="18" charset="0"/>
              </a:rPr>
              <a:t>The unit test verifies that the exception is thrown before an uninitialized </a:t>
            </a:r>
            <a:r>
              <a:rPr lang="en-US" sz="1800" dirty="0" err="1">
                <a:solidFill>
                  <a:schemeClr val="bg1"/>
                </a:solidFill>
                <a:latin typeface="Century Gothic" panose="020B0502020202020204" pitchFamily="34" charset="0"/>
                <a:ea typeface="Calibri" panose="020F0502020204030204" pitchFamily="34" charset="0"/>
                <a:cs typeface="Times New Roman" panose="02020603050405020304" pitchFamily="18" charset="0"/>
              </a:rPr>
              <a:t>myNum</a:t>
            </a:r>
            <a:r>
              <a:rPr lang="en-US" sz="1800" dirty="0">
                <a:solidFill>
                  <a:schemeClr val="bg1"/>
                </a:solidFill>
                <a:latin typeface="Century Gothic" panose="020B0502020202020204" pitchFamily="34" charset="0"/>
                <a:ea typeface="Calibri" panose="020F0502020204030204" pitchFamily="34" charset="0"/>
                <a:cs typeface="Times New Roman" panose="02020603050405020304" pitchFamily="18" charset="0"/>
              </a:rPr>
              <a:t> is incremented.</a:t>
            </a:r>
            <a:endParaRPr lang="en-US" sz="1800" dirty="0">
              <a:solidFill>
                <a:schemeClr val="bg1"/>
              </a:solidFill>
              <a:effectLst/>
              <a:latin typeface="Century Gothic" panose="020B0502020202020204" pitchFamily="34" charset="0"/>
              <a:ea typeface="Calibri" panose="020F0502020204030204" pitchFamily="34" charset="0"/>
              <a:cs typeface="Times New Roman" panose="02020603050405020304" pitchFamily="18" charset="0"/>
            </a:endParaRPr>
          </a:p>
        </p:txBody>
      </p:sp>
      <p:sp>
        <p:nvSpPr>
          <p:cNvPr id="19" name="TextBox 18">
            <a:extLst>
              <a:ext uri="{FF2B5EF4-FFF2-40B4-BE49-F238E27FC236}">
                <a16:creationId xmlns:a16="http://schemas.microsoft.com/office/drawing/2014/main" id="{8CD971D0-6E21-374E-9353-8889792A3ECD}"/>
              </a:ext>
            </a:extLst>
          </p:cNvPr>
          <p:cNvSpPr txBox="1"/>
          <p:nvPr/>
        </p:nvSpPr>
        <p:spPr>
          <a:xfrm>
            <a:off x="7243281" y="1185770"/>
            <a:ext cx="4381071" cy="400110"/>
          </a:xfrm>
          <a:prstGeom prst="rect">
            <a:avLst/>
          </a:prstGeom>
          <a:noFill/>
        </p:spPr>
        <p:txBody>
          <a:bodyPr wrap="square" rtlCol="0">
            <a:spAutoFit/>
          </a:bodyPr>
          <a:lstStyle/>
          <a:p>
            <a:r>
              <a:rPr kumimoji="0" lang="en-US" sz="2000" b="0" i="0" u="none" strike="noStrike" kern="0" cap="none" spc="0" normalizeH="0" baseline="0" noProof="0" dirty="0">
                <a:ln>
                  <a:noFill/>
                </a:ln>
                <a:solidFill>
                  <a:srgbClr val="FFFFFF"/>
                </a:solidFill>
                <a:effectLst/>
                <a:uLnTx/>
                <a:uFillTx/>
                <a:latin typeface="Century Gothic"/>
                <a:sym typeface="Century Gothic"/>
              </a:rPr>
              <a:t>Do Not Read Uninitialized</a:t>
            </a:r>
            <a:r>
              <a:rPr kumimoji="0" lang="en-US" sz="2000" b="0" i="0" u="none" strike="noStrike" kern="0" cap="none" spc="0" normalizeH="0" noProof="0" dirty="0">
                <a:ln>
                  <a:noFill/>
                </a:ln>
                <a:solidFill>
                  <a:srgbClr val="FFFFFF"/>
                </a:solidFill>
                <a:effectLst/>
                <a:uLnTx/>
                <a:uFillTx/>
                <a:latin typeface="Century Gothic"/>
                <a:sym typeface="Century Gothic"/>
              </a:rPr>
              <a:t> Memory</a:t>
            </a:r>
            <a:endParaRPr lang="en-US" dirty="0"/>
          </a:p>
        </p:txBody>
      </p:sp>
      <p:sp>
        <p:nvSpPr>
          <p:cNvPr id="20" name="TextBox 19">
            <a:extLst>
              <a:ext uri="{FF2B5EF4-FFF2-40B4-BE49-F238E27FC236}">
                <a16:creationId xmlns:a16="http://schemas.microsoft.com/office/drawing/2014/main" id="{D464E6E6-9C54-CE46-AA09-34BAB8BB3360}"/>
              </a:ext>
            </a:extLst>
          </p:cNvPr>
          <p:cNvSpPr txBox="1"/>
          <p:nvPr/>
        </p:nvSpPr>
        <p:spPr>
          <a:xfrm>
            <a:off x="10243335" y="1633229"/>
            <a:ext cx="1381017" cy="307777"/>
          </a:xfrm>
          <a:prstGeom prst="rect">
            <a:avLst/>
          </a:prstGeom>
          <a:noFill/>
        </p:spPr>
        <p:txBody>
          <a:bodyPr wrap="square" rtlCol="0">
            <a:spAutoFit/>
          </a:bodyPr>
          <a:lstStyle/>
          <a:p>
            <a:r>
              <a:rPr kumimoji="0" lang="en-US" sz="1400" b="0" i="0" u="none" strike="noStrike" kern="0" cap="none" spc="0" normalizeH="0" baseline="0" noProof="0" dirty="0">
                <a:ln>
                  <a:noFill/>
                </a:ln>
                <a:solidFill>
                  <a:srgbClr val="FFFFFF"/>
                </a:solidFill>
                <a:effectLst/>
                <a:uLnTx/>
                <a:uFillTx/>
                <a:latin typeface="Century Gothic"/>
                <a:sym typeface="Century Gothic"/>
              </a:rPr>
              <a:t>Negative Test</a:t>
            </a:r>
            <a:endParaRPr lang="en-US" dirty="0"/>
          </a:p>
        </p:txBody>
      </p:sp>
      <p:pic>
        <p:nvPicPr>
          <p:cNvPr id="2" name="Audio 1">
            <a:hlinkClick r:id="" action="ppaction://media"/>
            <a:extLst>
              <a:ext uri="{FF2B5EF4-FFF2-40B4-BE49-F238E27FC236}">
                <a16:creationId xmlns:a16="http://schemas.microsoft.com/office/drawing/2014/main" id="{04154541-F1D4-4A44-9B43-A59FFBE46030}"/>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493854523"/>
      </p:ext>
    </p:extLst>
  </p:cSld>
  <p:clrMapOvr>
    <a:masterClrMapping/>
  </p:clrMapOvr>
  <mc:AlternateContent xmlns:mc="http://schemas.openxmlformats.org/markup-compatibility/2006">
    <mc:Choice xmlns:p14="http://schemas.microsoft.com/office/powerpoint/2010/main" Requires="p14">
      <p:transition spd="slow" p14:dur="2000" advTm="26704"/>
    </mc:Choice>
    <mc:Fallback>
      <p:transition spd="slow" advTm="267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5"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p:cTn id="29" dur="1000" fill="hold"/>
                                        <p:tgtEl>
                                          <p:spTgt spid="16"/>
                                        </p:tgtEl>
                                        <p:attrNameLst>
                                          <p:attrName>ppt_w</p:attrName>
                                        </p:attrNameLst>
                                      </p:cBhvr>
                                      <p:tavLst>
                                        <p:tav tm="0">
                                          <p:val>
                                            <p:strVal val="#ppt_w*0.70"/>
                                          </p:val>
                                        </p:tav>
                                        <p:tav tm="100000">
                                          <p:val>
                                            <p:strVal val="#ppt_w"/>
                                          </p:val>
                                        </p:tav>
                                      </p:tavLst>
                                    </p:anim>
                                    <p:anim calcmode="lin" valueType="num">
                                      <p:cBhvr>
                                        <p:cTn id="30" dur="1000" fill="hold"/>
                                        <p:tgtEl>
                                          <p:spTgt spid="16"/>
                                        </p:tgtEl>
                                        <p:attrNameLst>
                                          <p:attrName>ppt_h</p:attrName>
                                        </p:attrNameLst>
                                      </p:cBhvr>
                                      <p:tavLst>
                                        <p:tav tm="0">
                                          <p:val>
                                            <p:strVal val="#ppt_h"/>
                                          </p:val>
                                        </p:tav>
                                        <p:tav tm="100000">
                                          <p:val>
                                            <p:strVal val="#ppt_h"/>
                                          </p:val>
                                        </p:tav>
                                      </p:tavLst>
                                    </p:anim>
                                    <p:animEffect transition="in" filter="fade">
                                      <p:cBhvr>
                                        <p:cTn id="31" dur="10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dissolve">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dissolve">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2" fill="hold" display="0">
                  <p:stCondLst>
                    <p:cond delay="indefinite"/>
                  </p:stCondLst>
                  <p:endCondLst>
                    <p:cond evt="onStopAudio" delay="0">
                      <p:tgtEl>
                        <p:sldTgt/>
                      </p:tgtEl>
                    </p:cond>
                  </p:endCondLst>
                </p:cTn>
                <p:tgtEl>
                  <p:spTgt spid="2"/>
                </p:tgtEl>
              </p:cMediaNode>
            </p:audio>
          </p:childTnLst>
        </p:cTn>
      </p:par>
    </p:tnLst>
    <p:bldLst>
      <p:bldP spid="13" grpId="0"/>
      <p:bldP spid="16" grpId="0"/>
      <p:bldP spid="19" grpId="0"/>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AUTOMATION SUMMARY</a:t>
            </a:r>
            <a:endParaRPr dirty="0"/>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3146574" y="2080427"/>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sp>
        <p:nvSpPr>
          <p:cNvPr id="6" name="Google Shape;182;p7">
            <a:extLst>
              <a:ext uri="{FF2B5EF4-FFF2-40B4-BE49-F238E27FC236}">
                <a16:creationId xmlns:a16="http://schemas.microsoft.com/office/drawing/2014/main" id="{F79807CC-EEF9-B146-85A5-580F5F0D6499}"/>
              </a:ext>
            </a:extLst>
          </p:cNvPr>
          <p:cNvSpPr txBox="1">
            <a:spLocks/>
          </p:cNvSpPr>
          <p:nvPr/>
        </p:nvSpPr>
        <p:spPr>
          <a:xfrm>
            <a:off x="221325" y="1947135"/>
            <a:ext cx="2925249" cy="4722607"/>
          </a:xfrm>
          <a:prstGeom prst="rect">
            <a:avLst/>
          </a:prstGeom>
          <a:noFill/>
          <a:ln>
            <a:noFill/>
          </a:ln>
        </p:spPr>
        <p:txBody>
          <a:bodyPr spcFirstLastPara="1" wrap="square" lIns="91425" tIns="45700" rIns="91425" bIns="45700" anchor="t" anchorCtr="0">
            <a:normAutofit fontScale="92500" lnSpcReduction="2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0" indent="0">
              <a:buSzPts val="1600"/>
              <a:buFont typeface="Arial"/>
              <a:buNone/>
            </a:pPr>
            <a:r>
              <a:rPr lang="en-US" sz="1800" dirty="0">
                <a:latin typeface="Century Gothic" panose="020B0502020202020204" pitchFamily="34" charset="0"/>
              </a:rPr>
              <a:t>Stages that will include automation:</a:t>
            </a:r>
          </a:p>
          <a:p>
            <a:pPr marL="285750" indent="-285750">
              <a:buSzPts val="1600"/>
            </a:pPr>
            <a:r>
              <a:rPr lang="en-US" sz="1800" dirty="0">
                <a:latin typeface="Century Gothic" panose="020B0502020202020204" pitchFamily="34" charset="0"/>
              </a:rPr>
              <a:t>Build</a:t>
            </a:r>
          </a:p>
          <a:p>
            <a:pPr marL="742950" lvl="1" indent="-285750">
              <a:buSzPts val="1600"/>
            </a:pPr>
            <a:r>
              <a:rPr lang="en-US" sz="1600" dirty="0">
                <a:latin typeface="Century Gothic" panose="020B0502020202020204" pitchFamily="34" charset="0"/>
              </a:rPr>
              <a:t>Compiler</a:t>
            </a:r>
          </a:p>
          <a:p>
            <a:pPr marL="742950" lvl="1" indent="-285750">
              <a:buSzPts val="1600"/>
            </a:pPr>
            <a:r>
              <a:rPr lang="en-US" sz="1600" dirty="0">
                <a:latin typeface="Century Gothic" panose="020B0502020202020204" pitchFamily="34" charset="0"/>
              </a:rPr>
              <a:t>Unit Tests</a:t>
            </a:r>
          </a:p>
          <a:p>
            <a:pPr marL="285750" indent="-285750">
              <a:buSzPts val="1600"/>
            </a:pPr>
            <a:r>
              <a:rPr lang="en-US" sz="1800" dirty="0">
                <a:latin typeface="Century Gothic" panose="020B0502020202020204" pitchFamily="34" charset="0"/>
              </a:rPr>
              <a:t>Verify and Test</a:t>
            </a:r>
          </a:p>
          <a:p>
            <a:pPr marL="742950" lvl="1" indent="-285750">
              <a:buSzPts val="1600"/>
            </a:pPr>
            <a:r>
              <a:rPr lang="en-US" sz="1600" dirty="0">
                <a:latin typeface="Century Gothic" panose="020B0502020202020204" pitchFamily="34" charset="0"/>
              </a:rPr>
              <a:t>Static Testing</a:t>
            </a:r>
          </a:p>
          <a:p>
            <a:pPr marL="742950" lvl="1" indent="-285750">
              <a:buSzPts val="1600"/>
            </a:pPr>
            <a:r>
              <a:rPr lang="en-US" sz="1600" dirty="0">
                <a:latin typeface="Century Gothic" panose="020B0502020202020204" pitchFamily="34" charset="0"/>
              </a:rPr>
              <a:t>Fuzz Testing</a:t>
            </a:r>
          </a:p>
          <a:p>
            <a:pPr marL="285750" indent="-285750">
              <a:buSzPts val="1600"/>
            </a:pPr>
            <a:r>
              <a:rPr lang="en-US" sz="1800" dirty="0">
                <a:latin typeface="Century Gothic" panose="020B0502020202020204" pitchFamily="34" charset="0"/>
              </a:rPr>
              <a:t>Transition</a:t>
            </a:r>
          </a:p>
          <a:p>
            <a:pPr marL="742950" lvl="1" indent="-285750">
              <a:buSzPts val="1600"/>
            </a:pPr>
            <a:r>
              <a:rPr lang="en-US" sz="1600" dirty="0">
                <a:latin typeface="Century Gothic" panose="020B0502020202020204" pitchFamily="34" charset="0"/>
              </a:rPr>
              <a:t>Penetration Testing</a:t>
            </a:r>
          </a:p>
          <a:p>
            <a:pPr marL="285750" indent="-285750">
              <a:buSzPts val="1600"/>
            </a:pPr>
            <a:r>
              <a:rPr lang="en-US" sz="1800" dirty="0">
                <a:latin typeface="Century Gothic" panose="020B0502020202020204" pitchFamily="34" charset="0"/>
              </a:rPr>
              <a:t>Monitor and Detect</a:t>
            </a:r>
          </a:p>
          <a:p>
            <a:pPr marL="742950" lvl="1" indent="-285750">
              <a:buSzPts val="1600"/>
            </a:pPr>
            <a:r>
              <a:rPr lang="en-US" sz="1600" dirty="0">
                <a:latin typeface="Century Gothic" panose="020B0502020202020204" pitchFamily="34" charset="0"/>
              </a:rPr>
              <a:t>Endpoint Protection</a:t>
            </a:r>
          </a:p>
          <a:p>
            <a:pPr marL="742950" lvl="1" indent="-285750">
              <a:buSzPts val="1600"/>
            </a:pPr>
            <a:r>
              <a:rPr lang="en-US" sz="1600" dirty="0">
                <a:latin typeface="Century Gothic" panose="020B0502020202020204" pitchFamily="34" charset="0"/>
              </a:rPr>
              <a:t>Threat Hunting</a:t>
            </a:r>
          </a:p>
          <a:p>
            <a:pPr marL="285750" indent="-285750">
              <a:buSzPts val="1600"/>
            </a:pPr>
            <a:r>
              <a:rPr lang="en-US" sz="1800" dirty="0">
                <a:latin typeface="Century Gothic" panose="020B0502020202020204" pitchFamily="34" charset="0"/>
              </a:rPr>
              <a:t>Respond</a:t>
            </a:r>
          </a:p>
          <a:p>
            <a:pPr marL="742950" lvl="1" indent="-285750">
              <a:buSzPts val="1600"/>
            </a:pPr>
            <a:r>
              <a:rPr lang="en-US" sz="1600" dirty="0">
                <a:latin typeface="Century Gothic" panose="020B0502020202020204" pitchFamily="34" charset="0"/>
              </a:rPr>
              <a:t>Automatic response to threats</a:t>
            </a:r>
          </a:p>
          <a:p>
            <a:pPr marL="285750" indent="-285750">
              <a:buSzPts val="1600"/>
            </a:pPr>
            <a:r>
              <a:rPr lang="en-US" sz="1800" dirty="0">
                <a:latin typeface="Century Gothic" panose="020B0502020202020204" pitchFamily="34" charset="0"/>
              </a:rPr>
              <a:t>Maintain</a:t>
            </a:r>
          </a:p>
          <a:p>
            <a:pPr marL="742950" lvl="1" indent="-285750">
              <a:buSzPts val="1600"/>
            </a:pPr>
            <a:endParaRPr lang="en-US" sz="1600" dirty="0">
              <a:latin typeface="Century Gothic" panose="020B0502020202020204" pitchFamily="34" charset="0"/>
            </a:endParaRPr>
          </a:p>
        </p:txBody>
      </p:sp>
      <p:pic>
        <p:nvPicPr>
          <p:cNvPr id="2" name="Audio 1">
            <a:hlinkClick r:id="" action="ppaction://media"/>
            <a:extLst>
              <a:ext uri="{FF2B5EF4-FFF2-40B4-BE49-F238E27FC236}">
                <a16:creationId xmlns:a16="http://schemas.microsoft.com/office/drawing/2014/main" id="{589C9317-8CE5-B143-91B7-4FFB180639A6}"/>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9673"/>
    </mc:Choice>
    <mc:Fallback>
      <p:transition spd="slow" advTm="596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02"/>
                                        </p:tgtEl>
                                        <p:attrNameLst>
                                          <p:attrName>style.visibility</p:attrName>
                                        </p:attrNameLst>
                                      </p:cBhvr>
                                      <p:to>
                                        <p:strVal val="visible"/>
                                      </p:to>
                                    </p:set>
                                    <p:anim calcmode="lin" valueType="num">
                                      <p:cBhvr additive="base">
                                        <p:cTn id="11" dur="500" fill="hold"/>
                                        <p:tgtEl>
                                          <p:spTgt spid="202"/>
                                        </p:tgtEl>
                                        <p:attrNameLst>
                                          <p:attrName>ppt_x</p:attrName>
                                        </p:attrNameLst>
                                      </p:cBhvr>
                                      <p:tavLst>
                                        <p:tav tm="0">
                                          <p:val>
                                            <p:strVal val="#ppt_x"/>
                                          </p:val>
                                        </p:tav>
                                        <p:tav tm="100000">
                                          <p:val>
                                            <p:strVal val="#ppt_x"/>
                                          </p:val>
                                        </p:tav>
                                      </p:tavLst>
                                    </p:anim>
                                    <p:anim calcmode="lin" valueType="num">
                                      <p:cBhvr additive="base">
                                        <p:cTn id="12" dur="500" fill="hold"/>
                                        <p:tgtEl>
                                          <p:spTgt spid="202"/>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203"/>
                                        </p:tgtEl>
                                        <p:attrNameLst>
                                          <p:attrName>style.visibility</p:attrName>
                                        </p:attrNameLst>
                                      </p:cBhvr>
                                      <p:to>
                                        <p:strVal val="visible"/>
                                      </p:to>
                                    </p:set>
                                    <p:anim calcmode="lin" valueType="num">
                                      <p:cBhvr additive="base">
                                        <p:cTn id="16" dur="500" fill="hold"/>
                                        <p:tgtEl>
                                          <p:spTgt spid="203"/>
                                        </p:tgtEl>
                                        <p:attrNameLst>
                                          <p:attrName>ppt_x</p:attrName>
                                        </p:attrNameLst>
                                      </p:cBhvr>
                                      <p:tavLst>
                                        <p:tav tm="0">
                                          <p:val>
                                            <p:strVal val="#ppt_x"/>
                                          </p:val>
                                        </p:tav>
                                        <p:tav tm="100000">
                                          <p:val>
                                            <p:strVal val="#ppt_x"/>
                                          </p:val>
                                        </p:tav>
                                      </p:tavLst>
                                    </p:anim>
                                    <p:anim calcmode="lin" valueType="num">
                                      <p:cBhvr additive="base">
                                        <p:cTn id="17" dur="500" fill="hold"/>
                                        <p:tgtEl>
                                          <p:spTgt spid="203"/>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55" presetClass="entr" presetSubtype="0" fill="hold" grpId="0"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 calcmode="lin" valueType="num">
                                      <p:cBhvr>
                                        <p:cTn id="22"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23"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24" dur="1000"/>
                                        <p:tgtEl>
                                          <p:spTgt spid="6">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5" presetClass="entr" presetSubtype="0" fill="hold" grpId="0" nodeType="clickEffect">
                                  <p:stCondLst>
                                    <p:cond delay="0"/>
                                  </p:stCondLst>
                                  <p:childTnLst>
                                    <p:set>
                                      <p:cBhvr>
                                        <p:cTn id="28" dur="1" fill="hold">
                                          <p:stCondLst>
                                            <p:cond delay="0"/>
                                          </p:stCondLst>
                                        </p:cTn>
                                        <p:tgtEl>
                                          <p:spTgt spid="6">
                                            <p:txEl>
                                              <p:pRg st="1" end="1"/>
                                            </p:txEl>
                                          </p:spTgt>
                                        </p:tgtEl>
                                        <p:attrNameLst>
                                          <p:attrName>style.visibility</p:attrName>
                                        </p:attrNameLst>
                                      </p:cBhvr>
                                      <p:to>
                                        <p:strVal val="visible"/>
                                      </p:to>
                                    </p:set>
                                    <p:anim calcmode="lin" valueType="num">
                                      <p:cBhvr>
                                        <p:cTn id="29"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30"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31" dur="1000"/>
                                        <p:tgtEl>
                                          <p:spTgt spid="6">
                                            <p:txEl>
                                              <p:pRg st="1" end="1"/>
                                            </p:txEl>
                                          </p:spTgt>
                                        </p:tgtEl>
                                      </p:cBhvr>
                                    </p:animEffect>
                                  </p:childTnLst>
                                </p:cTn>
                              </p:par>
                              <p:par>
                                <p:cTn id="32" presetID="55" presetClass="entr" presetSubtype="0" fill="hold" grpId="0" nodeType="withEffect">
                                  <p:stCondLst>
                                    <p:cond delay="0"/>
                                  </p:stCondLst>
                                  <p:childTnLst>
                                    <p:set>
                                      <p:cBhvr>
                                        <p:cTn id="33" dur="1" fill="hold">
                                          <p:stCondLst>
                                            <p:cond delay="0"/>
                                          </p:stCondLst>
                                        </p:cTn>
                                        <p:tgtEl>
                                          <p:spTgt spid="6">
                                            <p:txEl>
                                              <p:pRg st="2" end="2"/>
                                            </p:txEl>
                                          </p:spTgt>
                                        </p:tgtEl>
                                        <p:attrNameLst>
                                          <p:attrName>style.visibility</p:attrName>
                                        </p:attrNameLst>
                                      </p:cBhvr>
                                      <p:to>
                                        <p:strVal val="visible"/>
                                      </p:to>
                                    </p:set>
                                    <p:anim calcmode="lin" valueType="num">
                                      <p:cBhvr>
                                        <p:cTn id="34"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35"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36" dur="1000"/>
                                        <p:tgtEl>
                                          <p:spTgt spid="6">
                                            <p:txEl>
                                              <p:pRg st="2" end="2"/>
                                            </p:txEl>
                                          </p:spTgt>
                                        </p:tgtEl>
                                      </p:cBhvr>
                                    </p:animEffect>
                                  </p:childTnLst>
                                </p:cTn>
                              </p:par>
                              <p:par>
                                <p:cTn id="37" presetID="55" presetClass="entr" presetSubtype="0" fill="hold" grpId="0" nodeType="with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anim calcmode="lin" valueType="num">
                                      <p:cBhvr>
                                        <p:cTn id="39"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40"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41" dur="1000"/>
                                        <p:tgtEl>
                                          <p:spTgt spid="6">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5" presetClass="entr" presetSubtype="0" fill="hold" grpId="0" nodeType="clickEffect">
                                  <p:stCondLst>
                                    <p:cond delay="0"/>
                                  </p:stCondLst>
                                  <p:childTnLst>
                                    <p:set>
                                      <p:cBhvr>
                                        <p:cTn id="45" dur="1" fill="hold">
                                          <p:stCondLst>
                                            <p:cond delay="0"/>
                                          </p:stCondLst>
                                        </p:cTn>
                                        <p:tgtEl>
                                          <p:spTgt spid="6">
                                            <p:txEl>
                                              <p:pRg st="4" end="4"/>
                                            </p:txEl>
                                          </p:spTgt>
                                        </p:tgtEl>
                                        <p:attrNameLst>
                                          <p:attrName>style.visibility</p:attrName>
                                        </p:attrNameLst>
                                      </p:cBhvr>
                                      <p:to>
                                        <p:strVal val="visible"/>
                                      </p:to>
                                    </p:set>
                                    <p:anim calcmode="lin" valueType="num">
                                      <p:cBhvr>
                                        <p:cTn id="46"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47"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48" dur="1000"/>
                                        <p:tgtEl>
                                          <p:spTgt spid="6">
                                            <p:txEl>
                                              <p:pRg st="4" end="4"/>
                                            </p:txEl>
                                          </p:spTgt>
                                        </p:tgtEl>
                                      </p:cBhvr>
                                    </p:animEffect>
                                  </p:childTnLst>
                                </p:cTn>
                              </p:par>
                              <p:par>
                                <p:cTn id="49" presetID="55" presetClass="entr" presetSubtype="0" fill="hold" grpId="0" nodeType="withEffect">
                                  <p:stCondLst>
                                    <p:cond delay="0"/>
                                  </p:stCondLst>
                                  <p:childTnLst>
                                    <p:set>
                                      <p:cBhvr>
                                        <p:cTn id="50" dur="1" fill="hold">
                                          <p:stCondLst>
                                            <p:cond delay="0"/>
                                          </p:stCondLst>
                                        </p:cTn>
                                        <p:tgtEl>
                                          <p:spTgt spid="6">
                                            <p:txEl>
                                              <p:pRg st="5" end="5"/>
                                            </p:txEl>
                                          </p:spTgt>
                                        </p:tgtEl>
                                        <p:attrNameLst>
                                          <p:attrName>style.visibility</p:attrName>
                                        </p:attrNameLst>
                                      </p:cBhvr>
                                      <p:to>
                                        <p:strVal val="visible"/>
                                      </p:to>
                                    </p:set>
                                    <p:anim calcmode="lin" valueType="num">
                                      <p:cBhvr>
                                        <p:cTn id="51" dur="1000" fill="hold"/>
                                        <p:tgtEl>
                                          <p:spTgt spid="6">
                                            <p:txEl>
                                              <p:pRg st="5" end="5"/>
                                            </p:txEl>
                                          </p:spTgt>
                                        </p:tgtEl>
                                        <p:attrNameLst>
                                          <p:attrName>ppt_w</p:attrName>
                                        </p:attrNameLst>
                                      </p:cBhvr>
                                      <p:tavLst>
                                        <p:tav tm="0">
                                          <p:val>
                                            <p:strVal val="#ppt_w*0.70"/>
                                          </p:val>
                                        </p:tav>
                                        <p:tav tm="100000">
                                          <p:val>
                                            <p:strVal val="#ppt_w"/>
                                          </p:val>
                                        </p:tav>
                                      </p:tavLst>
                                    </p:anim>
                                    <p:anim calcmode="lin" valueType="num">
                                      <p:cBhvr>
                                        <p:cTn id="52" dur="1000" fill="hold"/>
                                        <p:tgtEl>
                                          <p:spTgt spid="6">
                                            <p:txEl>
                                              <p:pRg st="5" end="5"/>
                                            </p:txEl>
                                          </p:spTgt>
                                        </p:tgtEl>
                                        <p:attrNameLst>
                                          <p:attrName>ppt_h</p:attrName>
                                        </p:attrNameLst>
                                      </p:cBhvr>
                                      <p:tavLst>
                                        <p:tav tm="0">
                                          <p:val>
                                            <p:strVal val="#ppt_h"/>
                                          </p:val>
                                        </p:tav>
                                        <p:tav tm="100000">
                                          <p:val>
                                            <p:strVal val="#ppt_h"/>
                                          </p:val>
                                        </p:tav>
                                      </p:tavLst>
                                    </p:anim>
                                    <p:animEffect transition="in" filter="fade">
                                      <p:cBhvr>
                                        <p:cTn id="53" dur="1000"/>
                                        <p:tgtEl>
                                          <p:spTgt spid="6">
                                            <p:txEl>
                                              <p:pRg st="5" end="5"/>
                                            </p:txEl>
                                          </p:spTgt>
                                        </p:tgtEl>
                                      </p:cBhvr>
                                    </p:animEffect>
                                  </p:childTnLst>
                                </p:cTn>
                              </p:par>
                              <p:par>
                                <p:cTn id="54" presetID="55" presetClass="entr" presetSubtype="0" fill="hold" grpId="0" nodeType="withEffect">
                                  <p:stCondLst>
                                    <p:cond delay="0"/>
                                  </p:stCondLst>
                                  <p:childTnLst>
                                    <p:set>
                                      <p:cBhvr>
                                        <p:cTn id="55" dur="1" fill="hold">
                                          <p:stCondLst>
                                            <p:cond delay="0"/>
                                          </p:stCondLst>
                                        </p:cTn>
                                        <p:tgtEl>
                                          <p:spTgt spid="6">
                                            <p:txEl>
                                              <p:pRg st="6" end="6"/>
                                            </p:txEl>
                                          </p:spTgt>
                                        </p:tgtEl>
                                        <p:attrNameLst>
                                          <p:attrName>style.visibility</p:attrName>
                                        </p:attrNameLst>
                                      </p:cBhvr>
                                      <p:to>
                                        <p:strVal val="visible"/>
                                      </p:to>
                                    </p:set>
                                    <p:anim calcmode="lin" valueType="num">
                                      <p:cBhvr>
                                        <p:cTn id="56"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57"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58" dur="1000"/>
                                        <p:tgtEl>
                                          <p:spTgt spid="6">
                                            <p:txEl>
                                              <p:pRg st="6" end="6"/>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grpId="0" nodeType="clickEffect">
                                  <p:stCondLst>
                                    <p:cond delay="0"/>
                                  </p:stCondLst>
                                  <p:childTnLst>
                                    <p:set>
                                      <p:cBhvr>
                                        <p:cTn id="62" dur="1" fill="hold">
                                          <p:stCondLst>
                                            <p:cond delay="0"/>
                                          </p:stCondLst>
                                        </p:cTn>
                                        <p:tgtEl>
                                          <p:spTgt spid="6">
                                            <p:txEl>
                                              <p:pRg st="7" end="7"/>
                                            </p:txEl>
                                          </p:spTgt>
                                        </p:tgtEl>
                                        <p:attrNameLst>
                                          <p:attrName>style.visibility</p:attrName>
                                        </p:attrNameLst>
                                      </p:cBhvr>
                                      <p:to>
                                        <p:strVal val="visible"/>
                                      </p:to>
                                    </p:set>
                                    <p:anim calcmode="lin" valueType="num">
                                      <p:cBhvr>
                                        <p:cTn id="63" dur="1000" fill="hold"/>
                                        <p:tgtEl>
                                          <p:spTgt spid="6">
                                            <p:txEl>
                                              <p:pRg st="7" end="7"/>
                                            </p:txEl>
                                          </p:spTgt>
                                        </p:tgtEl>
                                        <p:attrNameLst>
                                          <p:attrName>ppt_w</p:attrName>
                                        </p:attrNameLst>
                                      </p:cBhvr>
                                      <p:tavLst>
                                        <p:tav tm="0">
                                          <p:val>
                                            <p:strVal val="#ppt_w*0.70"/>
                                          </p:val>
                                        </p:tav>
                                        <p:tav tm="100000">
                                          <p:val>
                                            <p:strVal val="#ppt_w"/>
                                          </p:val>
                                        </p:tav>
                                      </p:tavLst>
                                    </p:anim>
                                    <p:anim calcmode="lin" valueType="num">
                                      <p:cBhvr>
                                        <p:cTn id="64" dur="1000" fill="hold"/>
                                        <p:tgtEl>
                                          <p:spTgt spid="6">
                                            <p:txEl>
                                              <p:pRg st="7" end="7"/>
                                            </p:txEl>
                                          </p:spTgt>
                                        </p:tgtEl>
                                        <p:attrNameLst>
                                          <p:attrName>ppt_h</p:attrName>
                                        </p:attrNameLst>
                                      </p:cBhvr>
                                      <p:tavLst>
                                        <p:tav tm="0">
                                          <p:val>
                                            <p:strVal val="#ppt_h"/>
                                          </p:val>
                                        </p:tav>
                                        <p:tav tm="100000">
                                          <p:val>
                                            <p:strVal val="#ppt_h"/>
                                          </p:val>
                                        </p:tav>
                                      </p:tavLst>
                                    </p:anim>
                                    <p:animEffect transition="in" filter="fade">
                                      <p:cBhvr>
                                        <p:cTn id="65" dur="1000"/>
                                        <p:tgtEl>
                                          <p:spTgt spid="6">
                                            <p:txEl>
                                              <p:pRg st="7" end="7"/>
                                            </p:txEl>
                                          </p:spTgt>
                                        </p:tgtEl>
                                      </p:cBhvr>
                                    </p:animEffect>
                                  </p:childTnLst>
                                </p:cTn>
                              </p:par>
                              <p:par>
                                <p:cTn id="66" presetID="55" presetClass="entr" presetSubtype="0" fill="hold" grpId="0" nodeType="withEffect">
                                  <p:stCondLst>
                                    <p:cond delay="0"/>
                                  </p:stCondLst>
                                  <p:childTnLst>
                                    <p:set>
                                      <p:cBhvr>
                                        <p:cTn id="67" dur="1" fill="hold">
                                          <p:stCondLst>
                                            <p:cond delay="0"/>
                                          </p:stCondLst>
                                        </p:cTn>
                                        <p:tgtEl>
                                          <p:spTgt spid="6">
                                            <p:txEl>
                                              <p:pRg st="8" end="8"/>
                                            </p:txEl>
                                          </p:spTgt>
                                        </p:tgtEl>
                                        <p:attrNameLst>
                                          <p:attrName>style.visibility</p:attrName>
                                        </p:attrNameLst>
                                      </p:cBhvr>
                                      <p:to>
                                        <p:strVal val="visible"/>
                                      </p:to>
                                    </p:set>
                                    <p:anim calcmode="lin" valueType="num">
                                      <p:cBhvr>
                                        <p:cTn id="68" dur="1000" fill="hold"/>
                                        <p:tgtEl>
                                          <p:spTgt spid="6">
                                            <p:txEl>
                                              <p:pRg st="8" end="8"/>
                                            </p:txEl>
                                          </p:spTgt>
                                        </p:tgtEl>
                                        <p:attrNameLst>
                                          <p:attrName>ppt_w</p:attrName>
                                        </p:attrNameLst>
                                      </p:cBhvr>
                                      <p:tavLst>
                                        <p:tav tm="0">
                                          <p:val>
                                            <p:strVal val="#ppt_w*0.70"/>
                                          </p:val>
                                        </p:tav>
                                        <p:tav tm="100000">
                                          <p:val>
                                            <p:strVal val="#ppt_w"/>
                                          </p:val>
                                        </p:tav>
                                      </p:tavLst>
                                    </p:anim>
                                    <p:anim calcmode="lin" valueType="num">
                                      <p:cBhvr>
                                        <p:cTn id="69" dur="1000" fill="hold"/>
                                        <p:tgtEl>
                                          <p:spTgt spid="6">
                                            <p:txEl>
                                              <p:pRg st="8" end="8"/>
                                            </p:txEl>
                                          </p:spTgt>
                                        </p:tgtEl>
                                        <p:attrNameLst>
                                          <p:attrName>ppt_h</p:attrName>
                                        </p:attrNameLst>
                                      </p:cBhvr>
                                      <p:tavLst>
                                        <p:tav tm="0">
                                          <p:val>
                                            <p:strVal val="#ppt_h"/>
                                          </p:val>
                                        </p:tav>
                                        <p:tav tm="100000">
                                          <p:val>
                                            <p:strVal val="#ppt_h"/>
                                          </p:val>
                                        </p:tav>
                                      </p:tavLst>
                                    </p:anim>
                                    <p:animEffect transition="in" filter="fade">
                                      <p:cBhvr>
                                        <p:cTn id="70" dur="1000"/>
                                        <p:tgtEl>
                                          <p:spTgt spid="6">
                                            <p:txEl>
                                              <p:pRg st="8" end="8"/>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55" presetClass="entr" presetSubtype="0" fill="hold" grpId="0" nodeType="clickEffect">
                                  <p:stCondLst>
                                    <p:cond delay="0"/>
                                  </p:stCondLst>
                                  <p:childTnLst>
                                    <p:set>
                                      <p:cBhvr>
                                        <p:cTn id="74" dur="1" fill="hold">
                                          <p:stCondLst>
                                            <p:cond delay="0"/>
                                          </p:stCondLst>
                                        </p:cTn>
                                        <p:tgtEl>
                                          <p:spTgt spid="6">
                                            <p:txEl>
                                              <p:pRg st="9" end="9"/>
                                            </p:txEl>
                                          </p:spTgt>
                                        </p:tgtEl>
                                        <p:attrNameLst>
                                          <p:attrName>style.visibility</p:attrName>
                                        </p:attrNameLst>
                                      </p:cBhvr>
                                      <p:to>
                                        <p:strVal val="visible"/>
                                      </p:to>
                                    </p:set>
                                    <p:anim calcmode="lin" valueType="num">
                                      <p:cBhvr>
                                        <p:cTn id="75" dur="1000" fill="hold"/>
                                        <p:tgtEl>
                                          <p:spTgt spid="6">
                                            <p:txEl>
                                              <p:pRg st="9" end="9"/>
                                            </p:txEl>
                                          </p:spTgt>
                                        </p:tgtEl>
                                        <p:attrNameLst>
                                          <p:attrName>ppt_w</p:attrName>
                                        </p:attrNameLst>
                                      </p:cBhvr>
                                      <p:tavLst>
                                        <p:tav tm="0">
                                          <p:val>
                                            <p:strVal val="#ppt_w*0.70"/>
                                          </p:val>
                                        </p:tav>
                                        <p:tav tm="100000">
                                          <p:val>
                                            <p:strVal val="#ppt_w"/>
                                          </p:val>
                                        </p:tav>
                                      </p:tavLst>
                                    </p:anim>
                                    <p:anim calcmode="lin" valueType="num">
                                      <p:cBhvr>
                                        <p:cTn id="76" dur="1000" fill="hold"/>
                                        <p:tgtEl>
                                          <p:spTgt spid="6">
                                            <p:txEl>
                                              <p:pRg st="9" end="9"/>
                                            </p:txEl>
                                          </p:spTgt>
                                        </p:tgtEl>
                                        <p:attrNameLst>
                                          <p:attrName>ppt_h</p:attrName>
                                        </p:attrNameLst>
                                      </p:cBhvr>
                                      <p:tavLst>
                                        <p:tav tm="0">
                                          <p:val>
                                            <p:strVal val="#ppt_h"/>
                                          </p:val>
                                        </p:tav>
                                        <p:tav tm="100000">
                                          <p:val>
                                            <p:strVal val="#ppt_h"/>
                                          </p:val>
                                        </p:tav>
                                      </p:tavLst>
                                    </p:anim>
                                    <p:animEffect transition="in" filter="fade">
                                      <p:cBhvr>
                                        <p:cTn id="77" dur="1000"/>
                                        <p:tgtEl>
                                          <p:spTgt spid="6">
                                            <p:txEl>
                                              <p:pRg st="9" end="9"/>
                                            </p:txEl>
                                          </p:spTgt>
                                        </p:tgtEl>
                                      </p:cBhvr>
                                    </p:animEffect>
                                  </p:childTnLst>
                                </p:cTn>
                              </p:par>
                              <p:par>
                                <p:cTn id="78" presetID="55" presetClass="entr" presetSubtype="0" fill="hold" grpId="0" nodeType="withEffect">
                                  <p:stCondLst>
                                    <p:cond delay="0"/>
                                  </p:stCondLst>
                                  <p:childTnLst>
                                    <p:set>
                                      <p:cBhvr>
                                        <p:cTn id="79" dur="1" fill="hold">
                                          <p:stCondLst>
                                            <p:cond delay="0"/>
                                          </p:stCondLst>
                                        </p:cTn>
                                        <p:tgtEl>
                                          <p:spTgt spid="6">
                                            <p:txEl>
                                              <p:pRg st="10" end="10"/>
                                            </p:txEl>
                                          </p:spTgt>
                                        </p:tgtEl>
                                        <p:attrNameLst>
                                          <p:attrName>style.visibility</p:attrName>
                                        </p:attrNameLst>
                                      </p:cBhvr>
                                      <p:to>
                                        <p:strVal val="visible"/>
                                      </p:to>
                                    </p:set>
                                    <p:anim calcmode="lin" valueType="num">
                                      <p:cBhvr>
                                        <p:cTn id="80" dur="1000" fill="hold"/>
                                        <p:tgtEl>
                                          <p:spTgt spid="6">
                                            <p:txEl>
                                              <p:pRg st="10" end="10"/>
                                            </p:txEl>
                                          </p:spTgt>
                                        </p:tgtEl>
                                        <p:attrNameLst>
                                          <p:attrName>ppt_w</p:attrName>
                                        </p:attrNameLst>
                                      </p:cBhvr>
                                      <p:tavLst>
                                        <p:tav tm="0">
                                          <p:val>
                                            <p:strVal val="#ppt_w*0.70"/>
                                          </p:val>
                                        </p:tav>
                                        <p:tav tm="100000">
                                          <p:val>
                                            <p:strVal val="#ppt_w"/>
                                          </p:val>
                                        </p:tav>
                                      </p:tavLst>
                                    </p:anim>
                                    <p:anim calcmode="lin" valueType="num">
                                      <p:cBhvr>
                                        <p:cTn id="81" dur="1000" fill="hold"/>
                                        <p:tgtEl>
                                          <p:spTgt spid="6">
                                            <p:txEl>
                                              <p:pRg st="10" end="10"/>
                                            </p:txEl>
                                          </p:spTgt>
                                        </p:tgtEl>
                                        <p:attrNameLst>
                                          <p:attrName>ppt_h</p:attrName>
                                        </p:attrNameLst>
                                      </p:cBhvr>
                                      <p:tavLst>
                                        <p:tav tm="0">
                                          <p:val>
                                            <p:strVal val="#ppt_h"/>
                                          </p:val>
                                        </p:tav>
                                        <p:tav tm="100000">
                                          <p:val>
                                            <p:strVal val="#ppt_h"/>
                                          </p:val>
                                        </p:tav>
                                      </p:tavLst>
                                    </p:anim>
                                    <p:animEffect transition="in" filter="fade">
                                      <p:cBhvr>
                                        <p:cTn id="82" dur="1000"/>
                                        <p:tgtEl>
                                          <p:spTgt spid="6">
                                            <p:txEl>
                                              <p:pRg st="10" end="10"/>
                                            </p:txEl>
                                          </p:spTgt>
                                        </p:tgtEl>
                                      </p:cBhvr>
                                    </p:animEffect>
                                  </p:childTnLst>
                                </p:cTn>
                              </p:par>
                              <p:par>
                                <p:cTn id="83" presetID="55" presetClass="entr" presetSubtype="0" fill="hold" grpId="0" nodeType="withEffect">
                                  <p:stCondLst>
                                    <p:cond delay="0"/>
                                  </p:stCondLst>
                                  <p:childTnLst>
                                    <p:set>
                                      <p:cBhvr>
                                        <p:cTn id="84" dur="1" fill="hold">
                                          <p:stCondLst>
                                            <p:cond delay="0"/>
                                          </p:stCondLst>
                                        </p:cTn>
                                        <p:tgtEl>
                                          <p:spTgt spid="6">
                                            <p:txEl>
                                              <p:pRg st="11" end="11"/>
                                            </p:txEl>
                                          </p:spTgt>
                                        </p:tgtEl>
                                        <p:attrNameLst>
                                          <p:attrName>style.visibility</p:attrName>
                                        </p:attrNameLst>
                                      </p:cBhvr>
                                      <p:to>
                                        <p:strVal val="visible"/>
                                      </p:to>
                                    </p:set>
                                    <p:anim calcmode="lin" valueType="num">
                                      <p:cBhvr>
                                        <p:cTn id="85" dur="1000" fill="hold"/>
                                        <p:tgtEl>
                                          <p:spTgt spid="6">
                                            <p:txEl>
                                              <p:pRg st="11" end="11"/>
                                            </p:txEl>
                                          </p:spTgt>
                                        </p:tgtEl>
                                        <p:attrNameLst>
                                          <p:attrName>ppt_w</p:attrName>
                                        </p:attrNameLst>
                                      </p:cBhvr>
                                      <p:tavLst>
                                        <p:tav tm="0">
                                          <p:val>
                                            <p:strVal val="#ppt_w*0.70"/>
                                          </p:val>
                                        </p:tav>
                                        <p:tav tm="100000">
                                          <p:val>
                                            <p:strVal val="#ppt_w"/>
                                          </p:val>
                                        </p:tav>
                                      </p:tavLst>
                                    </p:anim>
                                    <p:anim calcmode="lin" valueType="num">
                                      <p:cBhvr>
                                        <p:cTn id="86" dur="1000" fill="hold"/>
                                        <p:tgtEl>
                                          <p:spTgt spid="6">
                                            <p:txEl>
                                              <p:pRg st="11" end="11"/>
                                            </p:txEl>
                                          </p:spTgt>
                                        </p:tgtEl>
                                        <p:attrNameLst>
                                          <p:attrName>ppt_h</p:attrName>
                                        </p:attrNameLst>
                                      </p:cBhvr>
                                      <p:tavLst>
                                        <p:tav tm="0">
                                          <p:val>
                                            <p:strVal val="#ppt_h"/>
                                          </p:val>
                                        </p:tav>
                                        <p:tav tm="100000">
                                          <p:val>
                                            <p:strVal val="#ppt_h"/>
                                          </p:val>
                                        </p:tav>
                                      </p:tavLst>
                                    </p:anim>
                                    <p:animEffect transition="in" filter="fade">
                                      <p:cBhvr>
                                        <p:cTn id="87" dur="1000"/>
                                        <p:tgtEl>
                                          <p:spTgt spid="6">
                                            <p:txEl>
                                              <p:pRg st="11" end="11"/>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55" presetClass="entr" presetSubtype="0" fill="hold" grpId="0" nodeType="clickEffect">
                                  <p:stCondLst>
                                    <p:cond delay="0"/>
                                  </p:stCondLst>
                                  <p:childTnLst>
                                    <p:set>
                                      <p:cBhvr>
                                        <p:cTn id="91" dur="1" fill="hold">
                                          <p:stCondLst>
                                            <p:cond delay="0"/>
                                          </p:stCondLst>
                                        </p:cTn>
                                        <p:tgtEl>
                                          <p:spTgt spid="6">
                                            <p:txEl>
                                              <p:pRg st="12" end="12"/>
                                            </p:txEl>
                                          </p:spTgt>
                                        </p:tgtEl>
                                        <p:attrNameLst>
                                          <p:attrName>style.visibility</p:attrName>
                                        </p:attrNameLst>
                                      </p:cBhvr>
                                      <p:to>
                                        <p:strVal val="visible"/>
                                      </p:to>
                                    </p:set>
                                    <p:anim calcmode="lin" valueType="num">
                                      <p:cBhvr>
                                        <p:cTn id="92" dur="1000" fill="hold"/>
                                        <p:tgtEl>
                                          <p:spTgt spid="6">
                                            <p:txEl>
                                              <p:pRg st="12" end="12"/>
                                            </p:txEl>
                                          </p:spTgt>
                                        </p:tgtEl>
                                        <p:attrNameLst>
                                          <p:attrName>ppt_w</p:attrName>
                                        </p:attrNameLst>
                                      </p:cBhvr>
                                      <p:tavLst>
                                        <p:tav tm="0">
                                          <p:val>
                                            <p:strVal val="#ppt_w*0.70"/>
                                          </p:val>
                                        </p:tav>
                                        <p:tav tm="100000">
                                          <p:val>
                                            <p:strVal val="#ppt_w"/>
                                          </p:val>
                                        </p:tav>
                                      </p:tavLst>
                                    </p:anim>
                                    <p:anim calcmode="lin" valueType="num">
                                      <p:cBhvr>
                                        <p:cTn id="93" dur="1000" fill="hold"/>
                                        <p:tgtEl>
                                          <p:spTgt spid="6">
                                            <p:txEl>
                                              <p:pRg st="12" end="12"/>
                                            </p:txEl>
                                          </p:spTgt>
                                        </p:tgtEl>
                                        <p:attrNameLst>
                                          <p:attrName>ppt_h</p:attrName>
                                        </p:attrNameLst>
                                      </p:cBhvr>
                                      <p:tavLst>
                                        <p:tav tm="0">
                                          <p:val>
                                            <p:strVal val="#ppt_h"/>
                                          </p:val>
                                        </p:tav>
                                        <p:tav tm="100000">
                                          <p:val>
                                            <p:strVal val="#ppt_h"/>
                                          </p:val>
                                        </p:tav>
                                      </p:tavLst>
                                    </p:anim>
                                    <p:animEffect transition="in" filter="fade">
                                      <p:cBhvr>
                                        <p:cTn id="94" dur="1000"/>
                                        <p:tgtEl>
                                          <p:spTgt spid="6">
                                            <p:txEl>
                                              <p:pRg st="12" end="12"/>
                                            </p:txEl>
                                          </p:spTgt>
                                        </p:tgtEl>
                                      </p:cBhvr>
                                    </p:animEffect>
                                  </p:childTnLst>
                                </p:cTn>
                              </p:par>
                              <p:par>
                                <p:cTn id="95" presetID="55" presetClass="entr" presetSubtype="0" fill="hold" grpId="0" nodeType="withEffect">
                                  <p:stCondLst>
                                    <p:cond delay="0"/>
                                  </p:stCondLst>
                                  <p:childTnLst>
                                    <p:set>
                                      <p:cBhvr>
                                        <p:cTn id="96" dur="1" fill="hold">
                                          <p:stCondLst>
                                            <p:cond delay="0"/>
                                          </p:stCondLst>
                                        </p:cTn>
                                        <p:tgtEl>
                                          <p:spTgt spid="6">
                                            <p:txEl>
                                              <p:pRg st="13" end="13"/>
                                            </p:txEl>
                                          </p:spTgt>
                                        </p:tgtEl>
                                        <p:attrNameLst>
                                          <p:attrName>style.visibility</p:attrName>
                                        </p:attrNameLst>
                                      </p:cBhvr>
                                      <p:to>
                                        <p:strVal val="visible"/>
                                      </p:to>
                                    </p:set>
                                    <p:anim calcmode="lin" valueType="num">
                                      <p:cBhvr>
                                        <p:cTn id="97" dur="1000" fill="hold"/>
                                        <p:tgtEl>
                                          <p:spTgt spid="6">
                                            <p:txEl>
                                              <p:pRg st="13" end="13"/>
                                            </p:txEl>
                                          </p:spTgt>
                                        </p:tgtEl>
                                        <p:attrNameLst>
                                          <p:attrName>ppt_w</p:attrName>
                                        </p:attrNameLst>
                                      </p:cBhvr>
                                      <p:tavLst>
                                        <p:tav tm="0">
                                          <p:val>
                                            <p:strVal val="#ppt_w*0.70"/>
                                          </p:val>
                                        </p:tav>
                                        <p:tav tm="100000">
                                          <p:val>
                                            <p:strVal val="#ppt_w"/>
                                          </p:val>
                                        </p:tav>
                                      </p:tavLst>
                                    </p:anim>
                                    <p:anim calcmode="lin" valueType="num">
                                      <p:cBhvr>
                                        <p:cTn id="98" dur="1000" fill="hold"/>
                                        <p:tgtEl>
                                          <p:spTgt spid="6">
                                            <p:txEl>
                                              <p:pRg st="13" end="13"/>
                                            </p:txEl>
                                          </p:spTgt>
                                        </p:tgtEl>
                                        <p:attrNameLst>
                                          <p:attrName>ppt_h</p:attrName>
                                        </p:attrNameLst>
                                      </p:cBhvr>
                                      <p:tavLst>
                                        <p:tav tm="0">
                                          <p:val>
                                            <p:strVal val="#ppt_h"/>
                                          </p:val>
                                        </p:tav>
                                        <p:tav tm="100000">
                                          <p:val>
                                            <p:strVal val="#ppt_h"/>
                                          </p:val>
                                        </p:tav>
                                      </p:tavLst>
                                    </p:anim>
                                    <p:animEffect transition="in" filter="fade">
                                      <p:cBhvr>
                                        <p:cTn id="99" dur="1000"/>
                                        <p:tgtEl>
                                          <p:spTgt spid="6">
                                            <p:txEl>
                                              <p:pRg st="13" end="13"/>
                                            </p:txEl>
                                          </p:spTgt>
                                        </p:tgtEl>
                                      </p:cBhvr>
                                    </p:animEffect>
                                  </p:childTnLst>
                                </p:cTn>
                              </p:par>
                            </p:childTnLst>
                          </p:cTn>
                        </p:par>
                      </p:childTnLst>
                    </p:cTn>
                  </p:par>
                  <p:par>
                    <p:cTn id="100" fill="hold">
                      <p:stCondLst>
                        <p:cond delay="indefinite"/>
                      </p:stCondLst>
                      <p:childTnLst>
                        <p:par>
                          <p:cTn id="101" fill="hold">
                            <p:stCondLst>
                              <p:cond delay="0"/>
                            </p:stCondLst>
                            <p:childTnLst>
                              <p:par>
                                <p:cTn id="102" presetID="55" presetClass="entr" presetSubtype="0" fill="hold" grpId="0" nodeType="clickEffect">
                                  <p:stCondLst>
                                    <p:cond delay="0"/>
                                  </p:stCondLst>
                                  <p:childTnLst>
                                    <p:set>
                                      <p:cBhvr>
                                        <p:cTn id="103" dur="1" fill="hold">
                                          <p:stCondLst>
                                            <p:cond delay="0"/>
                                          </p:stCondLst>
                                        </p:cTn>
                                        <p:tgtEl>
                                          <p:spTgt spid="6">
                                            <p:txEl>
                                              <p:pRg st="14" end="14"/>
                                            </p:txEl>
                                          </p:spTgt>
                                        </p:tgtEl>
                                        <p:attrNameLst>
                                          <p:attrName>style.visibility</p:attrName>
                                        </p:attrNameLst>
                                      </p:cBhvr>
                                      <p:to>
                                        <p:strVal val="visible"/>
                                      </p:to>
                                    </p:set>
                                    <p:anim calcmode="lin" valueType="num">
                                      <p:cBhvr>
                                        <p:cTn id="104" dur="1000" fill="hold"/>
                                        <p:tgtEl>
                                          <p:spTgt spid="6">
                                            <p:txEl>
                                              <p:pRg st="14" end="14"/>
                                            </p:txEl>
                                          </p:spTgt>
                                        </p:tgtEl>
                                        <p:attrNameLst>
                                          <p:attrName>ppt_w</p:attrName>
                                        </p:attrNameLst>
                                      </p:cBhvr>
                                      <p:tavLst>
                                        <p:tav tm="0">
                                          <p:val>
                                            <p:strVal val="#ppt_w*0.70"/>
                                          </p:val>
                                        </p:tav>
                                        <p:tav tm="100000">
                                          <p:val>
                                            <p:strVal val="#ppt_w"/>
                                          </p:val>
                                        </p:tav>
                                      </p:tavLst>
                                    </p:anim>
                                    <p:anim calcmode="lin" valueType="num">
                                      <p:cBhvr>
                                        <p:cTn id="105" dur="1000" fill="hold"/>
                                        <p:tgtEl>
                                          <p:spTgt spid="6">
                                            <p:txEl>
                                              <p:pRg st="14" end="14"/>
                                            </p:txEl>
                                          </p:spTgt>
                                        </p:tgtEl>
                                        <p:attrNameLst>
                                          <p:attrName>ppt_h</p:attrName>
                                        </p:attrNameLst>
                                      </p:cBhvr>
                                      <p:tavLst>
                                        <p:tav tm="0">
                                          <p:val>
                                            <p:strVal val="#ppt_h"/>
                                          </p:val>
                                        </p:tav>
                                        <p:tav tm="100000">
                                          <p:val>
                                            <p:strVal val="#ppt_h"/>
                                          </p:val>
                                        </p:tav>
                                      </p:tavLst>
                                    </p:anim>
                                    <p:animEffect transition="in" filter="fade">
                                      <p:cBhvr>
                                        <p:cTn id="106" dur="10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7" fill="hold" display="0">
                  <p:stCondLst>
                    <p:cond delay="indefinite"/>
                  </p:stCondLst>
                  <p:endCondLst>
                    <p:cond evt="onStopAudio" delay="0">
                      <p:tgtEl>
                        <p:sldTgt/>
                      </p:tgtEl>
                    </p:cond>
                  </p:endCondLst>
                </p:cTn>
                <p:tgtEl>
                  <p:spTgt spid="2"/>
                </p:tgtEl>
              </p:cMediaNode>
            </p:audio>
          </p:childTnLst>
        </p:cTn>
      </p:par>
    </p:tnLst>
    <p:bldLst>
      <p:bldP spid="202" grpId="0"/>
      <p:bldP spid="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457200" lvl="1" indent="0" algn="l" rtl="0">
              <a:lnSpc>
                <a:spcPct val="90000"/>
              </a:lnSpc>
              <a:spcBef>
                <a:spcPts val="500"/>
              </a:spcBef>
              <a:spcAft>
                <a:spcPts val="0"/>
              </a:spcAft>
              <a:buClr>
                <a:schemeClr val="lt1"/>
              </a:buClr>
              <a:buSzPts val="2000"/>
              <a:buNone/>
            </a:pPr>
            <a:r>
              <a:rPr lang="en-US" dirty="0"/>
              <a:t>The </a:t>
            </a:r>
            <a:r>
              <a:rPr lang="en-US" dirty="0" err="1"/>
              <a:t>DevSecsOps</a:t>
            </a:r>
            <a:r>
              <a:rPr lang="en-US" dirty="0"/>
              <a:t> Pipeline is the integration of security in the software development lifecycle, starting early on and lasting throughout. </a:t>
            </a:r>
          </a:p>
          <a:p>
            <a:pPr marL="457200" lvl="1" indent="0" algn="l" rtl="0">
              <a:lnSpc>
                <a:spcPct val="90000"/>
              </a:lnSpc>
              <a:spcBef>
                <a:spcPts val="500"/>
              </a:spcBef>
              <a:spcAft>
                <a:spcPts val="0"/>
              </a:spcAft>
              <a:buClr>
                <a:schemeClr val="lt1"/>
              </a:buClr>
              <a:buSzPts val="2000"/>
              <a:buNone/>
            </a:pPr>
            <a:endParaRPr lang="en-US" dirty="0"/>
          </a:p>
          <a:p>
            <a:pPr marL="457200" lvl="1" indent="0" algn="l" rtl="0">
              <a:lnSpc>
                <a:spcPct val="90000"/>
              </a:lnSpc>
              <a:spcBef>
                <a:spcPts val="500"/>
              </a:spcBef>
              <a:spcAft>
                <a:spcPts val="0"/>
              </a:spcAft>
              <a:buClr>
                <a:schemeClr val="lt1"/>
              </a:buClr>
              <a:buSzPts val="2000"/>
              <a:buNone/>
            </a:pPr>
            <a:r>
              <a:rPr lang="en-US" dirty="0"/>
              <a:t>These are some tools that can be used in automation:</a:t>
            </a:r>
          </a:p>
          <a:p>
            <a:pPr marL="800100" lvl="1">
              <a:buSzPts val="2000"/>
            </a:pPr>
            <a:r>
              <a:rPr lang="en-US" dirty="0" err="1"/>
              <a:t>CppUnit</a:t>
            </a:r>
            <a:r>
              <a:rPr lang="en-US" dirty="0"/>
              <a:t>: C++ port of JUnit, can perform automated unit testing.</a:t>
            </a:r>
          </a:p>
          <a:p>
            <a:pPr marL="800100" lvl="1">
              <a:buSzPts val="2000"/>
            </a:pPr>
            <a:r>
              <a:rPr lang="en-US" dirty="0" err="1"/>
              <a:t>CppCheck</a:t>
            </a:r>
            <a:r>
              <a:rPr lang="en-US" dirty="0"/>
              <a:t>: Static analysis tool to detect bugs and undefined behavior.</a:t>
            </a:r>
          </a:p>
          <a:p>
            <a:pPr marL="800100" lvl="1">
              <a:buSzPts val="2000"/>
            </a:pPr>
            <a:r>
              <a:rPr lang="en-US" dirty="0"/>
              <a:t>Intruder: Automated penetration testing tool.</a:t>
            </a:r>
          </a:p>
          <a:p>
            <a:pPr marL="800100" lvl="1">
              <a:buSzPts val="2000"/>
            </a:pPr>
            <a:r>
              <a:rPr lang="en-US" dirty="0"/>
              <a:t>Bitdefender: Endpoint detection and response software.</a:t>
            </a:r>
          </a:p>
          <a:p>
            <a:pPr marL="800100" lvl="1">
              <a:buSzPts val="2000"/>
            </a:pPr>
            <a:endParaRPr lang="en-US"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9DA32568-84E2-E143-AEB1-62DDC9497DE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4088"/>
    </mc:Choice>
    <mc:Fallback>
      <p:transition spd="slow" advTm="640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09"/>
                                        </p:tgtEl>
                                        <p:attrNameLst>
                                          <p:attrName>style.visibility</p:attrName>
                                        </p:attrNameLst>
                                      </p:cBhvr>
                                      <p:to>
                                        <p:strVal val="visible"/>
                                      </p:to>
                                    </p:set>
                                    <p:anim calcmode="lin" valueType="num">
                                      <p:cBhvr additive="base">
                                        <p:cTn id="11" dur="500" fill="hold"/>
                                        <p:tgtEl>
                                          <p:spTgt spid="209"/>
                                        </p:tgtEl>
                                        <p:attrNameLst>
                                          <p:attrName>ppt_x</p:attrName>
                                        </p:attrNameLst>
                                      </p:cBhvr>
                                      <p:tavLst>
                                        <p:tav tm="0">
                                          <p:val>
                                            <p:strVal val="#ppt_x"/>
                                          </p:val>
                                        </p:tav>
                                        <p:tav tm="100000">
                                          <p:val>
                                            <p:strVal val="#ppt_x"/>
                                          </p:val>
                                        </p:tav>
                                      </p:tavLst>
                                    </p:anim>
                                    <p:anim calcmode="lin" valueType="num">
                                      <p:cBhvr additive="base">
                                        <p:cTn id="12" dur="500" fill="hold"/>
                                        <p:tgtEl>
                                          <p:spTgt spid="20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grpId="0" nodeType="clickEffect">
                                  <p:stCondLst>
                                    <p:cond delay="0"/>
                                  </p:stCondLst>
                                  <p:childTnLst>
                                    <p:set>
                                      <p:cBhvr>
                                        <p:cTn id="16" dur="1" fill="hold">
                                          <p:stCondLst>
                                            <p:cond delay="0"/>
                                          </p:stCondLst>
                                        </p:cTn>
                                        <p:tgtEl>
                                          <p:spTgt spid="210">
                                            <p:txEl>
                                              <p:pRg st="0" end="0"/>
                                            </p:txEl>
                                          </p:spTgt>
                                        </p:tgtEl>
                                        <p:attrNameLst>
                                          <p:attrName>style.visibility</p:attrName>
                                        </p:attrNameLst>
                                      </p:cBhvr>
                                      <p:to>
                                        <p:strVal val="visible"/>
                                      </p:to>
                                    </p:set>
                                    <p:anim calcmode="lin" valueType="num">
                                      <p:cBhvr>
                                        <p:cTn id="17" dur="1000" fill="hold"/>
                                        <p:tgtEl>
                                          <p:spTgt spid="210">
                                            <p:txEl>
                                              <p:pRg st="0" end="0"/>
                                            </p:txEl>
                                          </p:spTgt>
                                        </p:tgtEl>
                                        <p:attrNameLst>
                                          <p:attrName>ppt_w</p:attrName>
                                        </p:attrNameLst>
                                      </p:cBhvr>
                                      <p:tavLst>
                                        <p:tav tm="0">
                                          <p:val>
                                            <p:strVal val="#ppt_w*0.70"/>
                                          </p:val>
                                        </p:tav>
                                        <p:tav tm="100000">
                                          <p:val>
                                            <p:strVal val="#ppt_w"/>
                                          </p:val>
                                        </p:tav>
                                      </p:tavLst>
                                    </p:anim>
                                    <p:anim calcmode="lin" valueType="num">
                                      <p:cBhvr>
                                        <p:cTn id="18" dur="1000" fill="hold"/>
                                        <p:tgtEl>
                                          <p:spTgt spid="210">
                                            <p:txEl>
                                              <p:pRg st="0" end="0"/>
                                            </p:txEl>
                                          </p:spTgt>
                                        </p:tgtEl>
                                        <p:attrNameLst>
                                          <p:attrName>ppt_h</p:attrName>
                                        </p:attrNameLst>
                                      </p:cBhvr>
                                      <p:tavLst>
                                        <p:tav tm="0">
                                          <p:val>
                                            <p:strVal val="#ppt_h"/>
                                          </p:val>
                                        </p:tav>
                                        <p:tav tm="100000">
                                          <p:val>
                                            <p:strVal val="#ppt_h"/>
                                          </p:val>
                                        </p:tav>
                                      </p:tavLst>
                                    </p:anim>
                                    <p:animEffect transition="in" filter="fade">
                                      <p:cBhvr>
                                        <p:cTn id="19" dur="1000"/>
                                        <p:tgtEl>
                                          <p:spTgt spid="2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55" presetClass="entr" presetSubtype="0" fill="hold" grpId="0" nodeType="clickEffect">
                                  <p:stCondLst>
                                    <p:cond delay="0"/>
                                  </p:stCondLst>
                                  <p:childTnLst>
                                    <p:set>
                                      <p:cBhvr>
                                        <p:cTn id="23" dur="1" fill="hold">
                                          <p:stCondLst>
                                            <p:cond delay="0"/>
                                          </p:stCondLst>
                                        </p:cTn>
                                        <p:tgtEl>
                                          <p:spTgt spid="210">
                                            <p:txEl>
                                              <p:pRg st="2" end="2"/>
                                            </p:txEl>
                                          </p:spTgt>
                                        </p:tgtEl>
                                        <p:attrNameLst>
                                          <p:attrName>style.visibility</p:attrName>
                                        </p:attrNameLst>
                                      </p:cBhvr>
                                      <p:to>
                                        <p:strVal val="visible"/>
                                      </p:to>
                                    </p:set>
                                    <p:anim calcmode="lin" valueType="num">
                                      <p:cBhvr>
                                        <p:cTn id="24" dur="1000" fill="hold"/>
                                        <p:tgtEl>
                                          <p:spTgt spid="210">
                                            <p:txEl>
                                              <p:pRg st="2" end="2"/>
                                            </p:txEl>
                                          </p:spTgt>
                                        </p:tgtEl>
                                        <p:attrNameLst>
                                          <p:attrName>ppt_w</p:attrName>
                                        </p:attrNameLst>
                                      </p:cBhvr>
                                      <p:tavLst>
                                        <p:tav tm="0">
                                          <p:val>
                                            <p:strVal val="#ppt_w*0.70"/>
                                          </p:val>
                                        </p:tav>
                                        <p:tav tm="100000">
                                          <p:val>
                                            <p:strVal val="#ppt_w"/>
                                          </p:val>
                                        </p:tav>
                                      </p:tavLst>
                                    </p:anim>
                                    <p:anim calcmode="lin" valueType="num">
                                      <p:cBhvr>
                                        <p:cTn id="25" dur="1000" fill="hold"/>
                                        <p:tgtEl>
                                          <p:spTgt spid="210">
                                            <p:txEl>
                                              <p:pRg st="2" end="2"/>
                                            </p:txEl>
                                          </p:spTgt>
                                        </p:tgtEl>
                                        <p:attrNameLst>
                                          <p:attrName>ppt_h</p:attrName>
                                        </p:attrNameLst>
                                      </p:cBhvr>
                                      <p:tavLst>
                                        <p:tav tm="0">
                                          <p:val>
                                            <p:strVal val="#ppt_h"/>
                                          </p:val>
                                        </p:tav>
                                        <p:tav tm="100000">
                                          <p:val>
                                            <p:strVal val="#ppt_h"/>
                                          </p:val>
                                        </p:tav>
                                      </p:tavLst>
                                    </p:anim>
                                    <p:animEffect transition="in" filter="fade">
                                      <p:cBhvr>
                                        <p:cTn id="26" dur="1000"/>
                                        <p:tgtEl>
                                          <p:spTgt spid="210">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5" presetClass="entr" presetSubtype="0" fill="hold" grpId="0" nodeType="clickEffect">
                                  <p:stCondLst>
                                    <p:cond delay="0"/>
                                  </p:stCondLst>
                                  <p:childTnLst>
                                    <p:set>
                                      <p:cBhvr>
                                        <p:cTn id="30" dur="1" fill="hold">
                                          <p:stCondLst>
                                            <p:cond delay="0"/>
                                          </p:stCondLst>
                                        </p:cTn>
                                        <p:tgtEl>
                                          <p:spTgt spid="210">
                                            <p:txEl>
                                              <p:pRg st="3" end="3"/>
                                            </p:txEl>
                                          </p:spTgt>
                                        </p:tgtEl>
                                        <p:attrNameLst>
                                          <p:attrName>style.visibility</p:attrName>
                                        </p:attrNameLst>
                                      </p:cBhvr>
                                      <p:to>
                                        <p:strVal val="visible"/>
                                      </p:to>
                                    </p:set>
                                    <p:anim calcmode="lin" valueType="num">
                                      <p:cBhvr>
                                        <p:cTn id="31" dur="1000" fill="hold"/>
                                        <p:tgtEl>
                                          <p:spTgt spid="210">
                                            <p:txEl>
                                              <p:pRg st="3" end="3"/>
                                            </p:txEl>
                                          </p:spTgt>
                                        </p:tgtEl>
                                        <p:attrNameLst>
                                          <p:attrName>ppt_w</p:attrName>
                                        </p:attrNameLst>
                                      </p:cBhvr>
                                      <p:tavLst>
                                        <p:tav tm="0">
                                          <p:val>
                                            <p:strVal val="#ppt_w*0.70"/>
                                          </p:val>
                                        </p:tav>
                                        <p:tav tm="100000">
                                          <p:val>
                                            <p:strVal val="#ppt_w"/>
                                          </p:val>
                                        </p:tav>
                                      </p:tavLst>
                                    </p:anim>
                                    <p:anim calcmode="lin" valueType="num">
                                      <p:cBhvr>
                                        <p:cTn id="32" dur="1000" fill="hold"/>
                                        <p:tgtEl>
                                          <p:spTgt spid="210">
                                            <p:txEl>
                                              <p:pRg st="3" end="3"/>
                                            </p:txEl>
                                          </p:spTgt>
                                        </p:tgtEl>
                                        <p:attrNameLst>
                                          <p:attrName>ppt_h</p:attrName>
                                        </p:attrNameLst>
                                      </p:cBhvr>
                                      <p:tavLst>
                                        <p:tav tm="0">
                                          <p:val>
                                            <p:strVal val="#ppt_h"/>
                                          </p:val>
                                        </p:tav>
                                        <p:tav tm="100000">
                                          <p:val>
                                            <p:strVal val="#ppt_h"/>
                                          </p:val>
                                        </p:tav>
                                      </p:tavLst>
                                    </p:anim>
                                    <p:animEffect transition="in" filter="fade">
                                      <p:cBhvr>
                                        <p:cTn id="33" dur="1000"/>
                                        <p:tgtEl>
                                          <p:spTgt spid="210">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55" presetClass="entr" presetSubtype="0" fill="hold" grpId="0" nodeType="clickEffect">
                                  <p:stCondLst>
                                    <p:cond delay="0"/>
                                  </p:stCondLst>
                                  <p:childTnLst>
                                    <p:set>
                                      <p:cBhvr>
                                        <p:cTn id="37" dur="1" fill="hold">
                                          <p:stCondLst>
                                            <p:cond delay="0"/>
                                          </p:stCondLst>
                                        </p:cTn>
                                        <p:tgtEl>
                                          <p:spTgt spid="210">
                                            <p:txEl>
                                              <p:pRg st="4" end="4"/>
                                            </p:txEl>
                                          </p:spTgt>
                                        </p:tgtEl>
                                        <p:attrNameLst>
                                          <p:attrName>style.visibility</p:attrName>
                                        </p:attrNameLst>
                                      </p:cBhvr>
                                      <p:to>
                                        <p:strVal val="visible"/>
                                      </p:to>
                                    </p:set>
                                    <p:anim calcmode="lin" valueType="num">
                                      <p:cBhvr>
                                        <p:cTn id="38" dur="1000" fill="hold"/>
                                        <p:tgtEl>
                                          <p:spTgt spid="210">
                                            <p:txEl>
                                              <p:pRg st="4" end="4"/>
                                            </p:txEl>
                                          </p:spTgt>
                                        </p:tgtEl>
                                        <p:attrNameLst>
                                          <p:attrName>ppt_w</p:attrName>
                                        </p:attrNameLst>
                                      </p:cBhvr>
                                      <p:tavLst>
                                        <p:tav tm="0">
                                          <p:val>
                                            <p:strVal val="#ppt_w*0.70"/>
                                          </p:val>
                                        </p:tav>
                                        <p:tav tm="100000">
                                          <p:val>
                                            <p:strVal val="#ppt_w"/>
                                          </p:val>
                                        </p:tav>
                                      </p:tavLst>
                                    </p:anim>
                                    <p:anim calcmode="lin" valueType="num">
                                      <p:cBhvr>
                                        <p:cTn id="39" dur="1000" fill="hold"/>
                                        <p:tgtEl>
                                          <p:spTgt spid="210">
                                            <p:txEl>
                                              <p:pRg st="4" end="4"/>
                                            </p:txEl>
                                          </p:spTgt>
                                        </p:tgtEl>
                                        <p:attrNameLst>
                                          <p:attrName>ppt_h</p:attrName>
                                        </p:attrNameLst>
                                      </p:cBhvr>
                                      <p:tavLst>
                                        <p:tav tm="0">
                                          <p:val>
                                            <p:strVal val="#ppt_h"/>
                                          </p:val>
                                        </p:tav>
                                        <p:tav tm="100000">
                                          <p:val>
                                            <p:strVal val="#ppt_h"/>
                                          </p:val>
                                        </p:tav>
                                      </p:tavLst>
                                    </p:anim>
                                    <p:animEffect transition="in" filter="fade">
                                      <p:cBhvr>
                                        <p:cTn id="40" dur="1000"/>
                                        <p:tgtEl>
                                          <p:spTgt spid="210">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55" presetClass="entr" presetSubtype="0" fill="hold" grpId="0" nodeType="clickEffect">
                                  <p:stCondLst>
                                    <p:cond delay="0"/>
                                  </p:stCondLst>
                                  <p:childTnLst>
                                    <p:set>
                                      <p:cBhvr>
                                        <p:cTn id="44" dur="1" fill="hold">
                                          <p:stCondLst>
                                            <p:cond delay="0"/>
                                          </p:stCondLst>
                                        </p:cTn>
                                        <p:tgtEl>
                                          <p:spTgt spid="210">
                                            <p:txEl>
                                              <p:pRg st="5" end="5"/>
                                            </p:txEl>
                                          </p:spTgt>
                                        </p:tgtEl>
                                        <p:attrNameLst>
                                          <p:attrName>style.visibility</p:attrName>
                                        </p:attrNameLst>
                                      </p:cBhvr>
                                      <p:to>
                                        <p:strVal val="visible"/>
                                      </p:to>
                                    </p:set>
                                    <p:anim calcmode="lin" valueType="num">
                                      <p:cBhvr>
                                        <p:cTn id="45" dur="1000" fill="hold"/>
                                        <p:tgtEl>
                                          <p:spTgt spid="210">
                                            <p:txEl>
                                              <p:pRg st="5" end="5"/>
                                            </p:txEl>
                                          </p:spTgt>
                                        </p:tgtEl>
                                        <p:attrNameLst>
                                          <p:attrName>ppt_w</p:attrName>
                                        </p:attrNameLst>
                                      </p:cBhvr>
                                      <p:tavLst>
                                        <p:tav tm="0">
                                          <p:val>
                                            <p:strVal val="#ppt_w*0.70"/>
                                          </p:val>
                                        </p:tav>
                                        <p:tav tm="100000">
                                          <p:val>
                                            <p:strVal val="#ppt_w"/>
                                          </p:val>
                                        </p:tav>
                                      </p:tavLst>
                                    </p:anim>
                                    <p:anim calcmode="lin" valueType="num">
                                      <p:cBhvr>
                                        <p:cTn id="46" dur="1000" fill="hold"/>
                                        <p:tgtEl>
                                          <p:spTgt spid="210">
                                            <p:txEl>
                                              <p:pRg st="5" end="5"/>
                                            </p:txEl>
                                          </p:spTgt>
                                        </p:tgtEl>
                                        <p:attrNameLst>
                                          <p:attrName>ppt_h</p:attrName>
                                        </p:attrNameLst>
                                      </p:cBhvr>
                                      <p:tavLst>
                                        <p:tav tm="0">
                                          <p:val>
                                            <p:strVal val="#ppt_h"/>
                                          </p:val>
                                        </p:tav>
                                        <p:tav tm="100000">
                                          <p:val>
                                            <p:strVal val="#ppt_h"/>
                                          </p:val>
                                        </p:tav>
                                      </p:tavLst>
                                    </p:anim>
                                    <p:animEffect transition="in" filter="fade">
                                      <p:cBhvr>
                                        <p:cTn id="47" dur="1000"/>
                                        <p:tgtEl>
                                          <p:spTgt spid="210">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55" presetClass="entr" presetSubtype="0" fill="hold" grpId="0" nodeType="clickEffect">
                                  <p:stCondLst>
                                    <p:cond delay="0"/>
                                  </p:stCondLst>
                                  <p:childTnLst>
                                    <p:set>
                                      <p:cBhvr>
                                        <p:cTn id="51" dur="1" fill="hold">
                                          <p:stCondLst>
                                            <p:cond delay="0"/>
                                          </p:stCondLst>
                                        </p:cTn>
                                        <p:tgtEl>
                                          <p:spTgt spid="210">
                                            <p:txEl>
                                              <p:pRg st="6" end="6"/>
                                            </p:txEl>
                                          </p:spTgt>
                                        </p:tgtEl>
                                        <p:attrNameLst>
                                          <p:attrName>style.visibility</p:attrName>
                                        </p:attrNameLst>
                                      </p:cBhvr>
                                      <p:to>
                                        <p:strVal val="visible"/>
                                      </p:to>
                                    </p:set>
                                    <p:anim calcmode="lin" valueType="num">
                                      <p:cBhvr>
                                        <p:cTn id="52" dur="1000" fill="hold"/>
                                        <p:tgtEl>
                                          <p:spTgt spid="210">
                                            <p:txEl>
                                              <p:pRg st="6" end="6"/>
                                            </p:txEl>
                                          </p:spTgt>
                                        </p:tgtEl>
                                        <p:attrNameLst>
                                          <p:attrName>ppt_w</p:attrName>
                                        </p:attrNameLst>
                                      </p:cBhvr>
                                      <p:tavLst>
                                        <p:tav tm="0">
                                          <p:val>
                                            <p:strVal val="#ppt_w*0.70"/>
                                          </p:val>
                                        </p:tav>
                                        <p:tav tm="100000">
                                          <p:val>
                                            <p:strVal val="#ppt_w"/>
                                          </p:val>
                                        </p:tav>
                                      </p:tavLst>
                                    </p:anim>
                                    <p:anim calcmode="lin" valueType="num">
                                      <p:cBhvr>
                                        <p:cTn id="53" dur="1000" fill="hold"/>
                                        <p:tgtEl>
                                          <p:spTgt spid="210">
                                            <p:txEl>
                                              <p:pRg st="6" end="6"/>
                                            </p:txEl>
                                          </p:spTgt>
                                        </p:tgtEl>
                                        <p:attrNameLst>
                                          <p:attrName>ppt_h</p:attrName>
                                        </p:attrNameLst>
                                      </p:cBhvr>
                                      <p:tavLst>
                                        <p:tav tm="0">
                                          <p:val>
                                            <p:strVal val="#ppt_h"/>
                                          </p:val>
                                        </p:tav>
                                        <p:tav tm="100000">
                                          <p:val>
                                            <p:strVal val="#ppt_h"/>
                                          </p:val>
                                        </p:tav>
                                      </p:tavLst>
                                    </p:anim>
                                    <p:animEffect transition="in" filter="fade">
                                      <p:cBhvr>
                                        <p:cTn id="54" dur="1000"/>
                                        <p:tgtEl>
                                          <p:spTgt spid="2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5" fill="hold" display="0">
                  <p:stCondLst>
                    <p:cond delay="indefinite"/>
                  </p:stCondLst>
                  <p:endCondLst>
                    <p:cond evt="onStopAudio" delay="0">
                      <p:tgtEl>
                        <p:sldTgt/>
                      </p:tgtEl>
                    </p:cond>
                  </p:endCondLst>
                </p:cTn>
                <p:tgtEl>
                  <p:spTgt spid="2"/>
                </p:tgtEl>
              </p:cMediaNode>
            </p:audio>
          </p:childTnLst>
        </p:cTn>
      </p:par>
    </p:tnLst>
    <p:bldLst>
      <p:bldP spid="209" grpId="0"/>
      <p:bldP spid="210" grpId="0" build="p" bldLvl="2"/>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518504" y="-58669"/>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endParaRPr dirty="0"/>
          </a:p>
        </p:txBody>
      </p:sp>
      <p:sp>
        <p:nvSpPr>
          <p:cNvPr id="217" name="Google Shape;217;p11"/>
          <p:cNvSpPr txBox="1">
            <a:spLocks noGrp="1"/>
          </p:cNvSpPr>
          <p:nvPr>
            <p:ph type="body" idx="1"/>
          </p:nvPr>
        </p:nvSpPr>
        <p:spPr>
          <a:xfrm>
            <a:off x="838201" y="5054174"/>
            <a:ext cx="10023763" cy="247857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r>
              <a:rPr lang="en-US" sz="2000" dirty="0"/>
              <a:t>The current strategy is lacking in implementation of security throughout the DevOps pipeline. It is a risk to continue using this strategy because avoidable security vulnerabilities may be introduced. A culture of security should be established in the workplace and automated tools should be used in several of the stages. The updated security policy must be followed and revised as needed in order to make a full transition to </a:t>
            </a:r>
            <a:r>
              <a:rPr lang="en-US" sz="2000" dirty="0" err="1"/>
              <a:t>DevSecOps</a:t>
            </a:r>
            <a:r>
              <a:rPr lang="en-US" sz="2000" dirty="0"/>
              <a:t>.</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6" name="Google Shape;217;p11">
            <a:extLst>
              <a:ext uri="{FF2B5EF4-FFF2-40B4-BE49-F238E27FC236}">
                <a16:creationId xmlns:a16="http://schemas.microsoft.com/office/drawing/2014/main" id="{B929AE4D-0BE8-FA4F-B157-C3F7506F2D93}"/>
              </a:ext>
            </a:extLst>
          </p:cNvPr>
          <p:cNvSpPr txBox="1">
            <a:spLocks/>
          </p:cNvSpPr>
          <p:nvPr/>
        </p:nvSpPr>
        <p:spPr>
          <a:xfrm>
            <a:off x="3744410" y="1273476"/>
            <a:ext cx="3155373" cy="2169671"/>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0" indent="0">
              <a:spcBef>
                <a:spcPts val="0"/>
              </a:spcBef>
              <a:buSzPts val="2000"/>
              <a:buNone/>
            </a:pPr>
            <a:r>
              <a:rPr lang="en-US" dirty="0"/>
              <a:t>Risks</a:t>
            </a:r>
          </a:p>
          <a:p>
            <a:pPr marL="342900">
              <a:spcBef>
                <a:spcPts val="0"/>
              </a:spcBef>
              <a:buSzPts val="2000"/>
            </a:pPr>
            <a:r>
              <a:rPr lang="en-US" sz="1800" dirty="0"/>
              <a:t>Protecting the wrong areas</a:t>
            </a:r>
          </a:p>
          <a:p>
            <a:pPr marL="342900">
              <a:spcBef>
                <a:spcPts val="0"/>
              </a:spcBef>
              <a:buSzPts val="2000"/>
            </a:pPr>
            <a:r>
              <a:rPr lang="en-US" sz="1800" dirty="0"/>
              <a:t>Missing deadlines</a:t>
            </a:r>
          </a:p>
          <a:p>
            <a:pPr marL="342900">
              <a:spcBef>
                <a:spcPts val="0"/>
              </a:spcBef>
              <a:buSzPts val="2000"/>
            </a:pPr>
            <a:r>
              <a:rPr lang="en-US" sz="1800" dirty="0"/>
              <a:t>Implementing security incorrectly</a:t>
            </a:r>
          </a:p>
        </p:txBody>
      </p:sp>
      <p:sp>
        <p:nvSpPr>
          <p:cNvPr id="7" name="Google Shape;217;p11">
            <a:extLst>
              <a:ext uri="{FF2B5EF4-FFF2-40B4-BE49-F238E27FC236}">
                <a16:creationId xmlns:a16="http://schemas.microsoft.com/office/drawing/2014/main" id="{3A81A6C5-8DB9-9341-B680-13DF65A14905}"/>
              </a:ext>
            </a:extLst>
          </p:cNvPr>
          <p:cNvSpPr txBox="1">
            <a:spLocks/>
          </p:cNvSpPr>
          <p:nvPr/>
        </p:nvSpPr>
        <p:spPr>
          <a:xfrm>
            <a:off x="7776304" y="1159371"/>
            <a:ext cx="3307770" cy="321425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0" indent="0">
              <a:spcBef>
                <a:spcPts val="0"/>
              </a:spcBef>
              <a:buSzPts val="2000"/>
              <a:buNone/>
            </a:pPr>
            <a:r>
              <a:rPr lang="en-US" dirty="0"/>
              <a:t>Benefits</a:t>
            </a:r>
          </a:p>
          <a:p>
            <a:pPr marL="342900">
              <a:spcBef>
                <a:spcPts val="0"/>
              </a:spcBef>
              <a:buSzPts val="2000"/>
            </a:pPr>
            <a:r>
              <a:rPr lang="en-US" sz="1800" dirty="0"/>
              <a:t>Preventable losses</a:t>
            </a:r>
          </a:p>
          <a:p>
            <a:pPr marL="342900">
              <a:spcBef>
                <a:spcPts val="0"/>
              </a:spcBef>
              <a:buSzPts val="2000"/>
            </a:pPr>
            <a:r>
              <a:rPr lang="en-US" sz="1800" dirty="0"/>
              <a:t>Costs saved in the long run</a:t>
            </a:r>
          </a:p>
          <a:p>
            <a:pPr marL="342900">
              <a:spcBef>
                <a:spcPts val="0"/>
              </a:spcBef>
              <a:buSzPts val="2000"/>
            </a:pPr>
            <a:r>
              <a:rPr lang="en-US" sz="1800" dirty="0"/>
              <a:t>Reputation protection</a:t>
            </a:r>
          </a:p>
          <a:p>
            <a:pPr marL="342900">
              <a:spcBef>
                <a:spcPts val="0"/>
              </a:spcBef>
              <a:buSzPts val="2000"/>
            </a:pPr>
            <a:r>
              <a:rPr lang="en-US" sz="1800" dirty="0"/>
              <a:t>Guidelines and policy compliance</a:t>
            </a:r>
          </a:p>
          <a:p>
            <a:pPr marL="342900">
              <a:spcBef>
                <a:spcPts val="0"/>
              </a:spcBef>
              <a:buSzPts val="2000"/>
            </a:pPr>
            <a:r>
              <a:rPr lang="en-US" sz="1800" dirty="0"/>
              <a:t>High quality products</a:t>
            </a:r>
          </a:p>
        </p:txBody>
      </p:sp>
      <p:sp>
        <p:nvSpPr>
          <p:cNvPr id="10" name="Google Shape;217;p11">
            <a:extLst>
              <a:ext uri="{FF2B5EF4-FFF2-40B4-BE49-F238E27FC236}">
                <a16:creationId xmlns:a16="http://schemas.microsoft.com/office/drawing/2014/main" id="{3EAA8972-50BB-A249-B5B5-829079433210}"/>
              </a:ext>
            </a:extLst>
          </p:cNvPr>
          <p:cNvSpPr txBox="1">
            <a:spLocks/>
          </p:cNvSpPr>
          <p:nvPr/>
        </p:nvSpPr>
        <p:spPr>
          <a:xfrm>
            <a:off x="838201" y="1273476"/>
            <a:ext cx="2029689" cy="1795549"/>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0" indent="0">
              <a:spcBef>
                <a:spcPts val="0"/>
              </a:spcBef>
              <a:buSzPts val="2000"/>
              <a:buNone/>
            </a:pPr>
            <a:r>
              <a:rPr lang="en-US" dirty="0"/>
              <a:t>Problems</a:t>
            </a:r>
          </a:p>
          <a:p>
            <a:pPr marL="342900">
              <a:spcBef>
                <a:spcPts val="0"/>
              </a:spcBef>
              <a:buSzPts val="2000"/>
            </a:pPr>
            <a:r>
              <a:rPr lang="en-US" sz="1800" dirty="0"/>
              <a:t>Cost</a:t>
            </a:r>
          </a:p>
          <a:p>
            <a:pPr marL="342900">
              <a:spcBef>
                <a:spcPts val="0"/>
              </a:spcBef>
              <a:buSzPts val="2000"/>
            </a:pPr>
            <a:r>
              <a:rPr lang="en-US" sz="1800" dirty="0"/>
              <a:t>Time</a:t>
            </a:r>
          </a:p>
          <a:p>
            <a:pPr marL="342900">
              <a:spcBef>
                <a:spcPts val="0"/>
              </a:spcBef>
              <a:buSzPts val="2000"/>
            </a:pPr>
            <a:r>
              <a:rPr lang="en-US" sz="1800" dirty="0"/>
              <a:t>Knowledge</a:t>
            </a:r>
          </a:p>
        </p:txBody>
      </p:sp>
      <p:sp>
        <p:nvSpPr>
          <p:cNvPr id="11" name="Google Shape;217;p11">
            <a:extLst>
              <a:ext uri="{FF2B5EF4-FFF2-40B4-BE49-F238E27FC236}">
                <a16:creationId xmlns:a16="http://schemas.microsoft.com/office/drawing/2014/main" id="{4DAEC836-5D47-8045-95FA-472B010F274F}"/>
              </a:ext>
            </a:extLst>
          </p:cNvPr>
          <p:cNvSpPr txBox="1">
            <a:spLocks/>
          </p:cNvSpPr>
          <p:nvPr/>
        </p:nvSpPr>
        <p:spPr>
          <a:xfrm>
            <a:off x="838201" y="3108142"/>
            <a:ext cx="4757293" cy="184265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0" indent="0">
              <a:spcBef>
                <a:spcPts val="0"/>
              </a:spcBef>
              <a:buSzPts val="2000"/>
              <a:buNone/>
            </a:pPr>
            <a:r>
              <a:rPr lang="en-US" dirty="0"/>
              <a:t>Solutions</a:t>
            </a:r>
          </a:p>
          <a:p>
            <a:pPr marL="342900">
              <a:spcBef>
                <a:spcPts val="0"/>
              </a:spcBef>
              <a:buSzPts val="2000"/>
            </a:pPr>
            <a:r>
              <a:rPr lang="en-US" sz="1800" dirty="0"/>
              <a:t>Start early</a:t>
            </a:r>
          </a:p>
          <a:p>
            <a:pPr marL="342900">
              <a:spcBef>
                <a:spcPts val="0"/>
              </a:spcBef>
              <a:buSzPts val="2000"/>
            </a:pPr>
            <a:r>
              <a:rPr lang="en-US" sz="1800" dirty="0"/>
              <a:t>Automation</a:t>
            </a:r>
          </a:p>
          <a:p>
            <a:pPr marL="342900">
              <a:spcBef>
                <a:spcPts val="0"/>
              </a:spcBef>
              <a:buSzPts val="2000"/>
            </a:pPr>
            <a:r>
              <a:rPr lang="en-US" sz="1800" dirty="0"/>
              <a:t>Consider hacker motivations</a:t>
            </a:r>
          </a:p>
          <a:p>
            <a:pPr marL="342900">
              <a:spcBef>
                <a:spcPts val="0"/>
              </a:spcBef>
              <a:buSzPts val="2000"/>
            </a:pPr>
            <a:r>
              <a:rPr lang="en-US" sz="1800" dirty="0"/>
              <a:t>Define and categorize requirements</a:t>
            </a:r>
          </a:p>
        </p:txBody>
      </p:sp>
      <p:pic>
        <p:nvPicPr>
          <p:cNvPr id="2" name="Audio 1">
            <a:hlinkClick r:id="" action="ppaction://media"/>
            <a:extLst>
              <a:ext uri="{FF2B5EF4-FFF2-40B4-BE49-F238E27FC236}">
                <a16:creationId xmlns:a16="http://schemas.microsoft.com/office/drawing/2014/main" id="{5CE01C98-BF23-9247-A358-6B961BB211A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4601"/>
    </mc:Choice>
    <mc:Fallback>
      <p:transition spd="slow" advTm="1546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16"/>
                                        </p:tgtEl>
                                        <p:attrNameLst>
                                          <p:attrName>style.visibility</p:attrName>
                                        </p:attrNameLst>
                                      </p:cBhvr>
                                      <p:to>
                                        <p:strVal val="visible"/>
                                      </p:to>
                                    </p:set>
                                    <p:anim calcmode="lin" valueType="num">
                                      <p:cBhvr additive="base">
                                        <p:cTn id="11" dur="500" fill="hold"/>
                                        <p:tgtEl>
                                          <p:spTgt spid="216"/>
                                        </p:tgtEl>
                                        <p:attrNameLst>
                                          <p:attrName>ppt_x</p:attrName>
                                        </p:attrNameLst>
                                      </p:cBhvr>
                                      <p:tavLst>
                                        <p:tav tm="0">
                                          <p:val>
                                            <p:strVal val="#ppt_x"/>
                                          </p:val>
                                        </p:tav>
                                        <p:tav tm="100000">
                                          <p:val>
                                            <p:strVal val="#ppt_x"/>
                                          </p:val>
                                        </p:tav>
                                      </p:tavLst>
                                    </p:anim>
                                    <p:anim calcmode="lin" valueType="num">
                                      <p:cBhvr additive="base">
                                        <p:cTn id="12" dur="500" fill="hold"/>
                                        <p:tgtEl>
                                          <p:spTgt spid="2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 calcmode="lin" valueType="num">
                                      <p:cBhvr>
                                        <p:cTn id="17" dur="1000" fill="hold"/>
                                        <p:tgtEl>
                                          <p:spTgt spid="10">
                                            <p:txEl>
                                              <p:pRg st="0" end="0"/>
                                            </p:txEl>
                                          </p:spTgt>
                                        </p:tgtEl>
                                        <p:attrNameLst>
                                          <p:attrName>ppt_w</p:attrName>
                                        </p:attrNameLst>
                                      </p:cBhvr>
                                      <p:tavLst>
                                        <p:tav tm="0">
                                          <p:val>
                                            <p:strVal val="#ppt_w*0.70"/>
                                          </p:val>
                                        </p:tav>
                                        <p:tav tm="100000">
                                          <p:val>
                                            <p:strVal val="#ppt_w"/>
                                          </p:val>
                                        </p:tav>
                                      </p:tavLst>
                                    </p:anim>
                                    <p:anim calcmode="lin" valueType="num">
                                      <p:cBhvr>
                                        <p:cTn id="18" dur="1000" fill="hold"/>
                                        <p:tgtEl>
                                          <p:spTgt spid="10">
                                            <p:txEl>
                                              <p:pRg st="0" end="0"/>
                                            </p:txEl>
                                          </p:spTgt>
                                        </p:tgtEl>
                                        <p:attrNameLst>
                                          <p:attrName>ppt_h</p:attrName>
                                        </p:attrNameLst>
                                      </p:cBhvr>
                                      <p:tavLst>
                                        <p:tav tm="0">
                                          <p:val>
                                            <p:strVal val="#ppt_h"/>
                                          </p:val>
                                        </p:tav>
                                        <p:tav tm="100000">
                                          <p:val>
                                            <p:strVal val="#ppt_h"/>
                                          </p:val>
                                        </p:tav>
                                      </p:tavLst>
                                    </p:anim>
                                    <p:animEffect transition="in" filter="fade">
                                      <p:cBhvr>
                                        <p:cTn id="19" dur="10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55" presetClass="entr" presetSubtype="0" fill="hold" grpId="0" nodeType="clickEffect">
                                  <p:stCondLst>
                                    <p:cond delay="0"/>
                                  </p:stCondLst>
                                  <p:childTnLst>
                                    <p:set>
                                      <p:cBhvr>
                                        <p:cTn id="23" dur="1" fill="hold">
                                          <p:stCondLst>
                                            <p:cond delay="0"/>
                                          </p:stCondLst>
                                        </p:cTn>
                                        <p:tgtEl>
                                          <p:spTgt spid="10">
                                            <p:txEl>
                                              <p:pRg st="1" end="1"/>
                                            </p:txEl>
                                          </p:spTgt>
                                        </p:tgtEl>
                                        <p:attrNameLst>
                                          <p:attrName>style.visibility</p:attrName>
                                        </p:attrNameLst>
                                      </p:cBhvr>
                                      <p:to>
                                        <p:strVal val="visible"/>
                                      </p:to>
                                    </p:set>
                                    <p:anim calcmode="lin" valueType="num">
                                      <p:cBhvr>
                                        <p:cTn id="24" dur="1000" fill="hold"/>
                                        <p:tgtEl>
                                          <p:spTgt spid="10">
                                            <p:txEl>
                                              <p:pRg st="1" end="1"/>
                                            </p:txEl>
                                          </p:spTgt>
                                        </p:tgtEl>
                                        <p:attrNameLst>
                                          <p:attrName>ppt_w</p:attrName>
                                        </p:attrNameLst>
                                      </p:cBhvr>
                                      <p:tavLst>
                                        <p:tav tm="0">
                                          <p:val>
                                            <p:strVal val="#ppt_w*0.70"/>
                                          </p:val>
                                        </p:tav>
                                        <p:tav tm="100000">
                                          <p:val>
                                            <p:strVal val="#ppt_w"/>
                                          </p:val>
                                        </p:tav>
                                      </p:tavLst>
                                    </p:anim>
                                    <p:anim calcmode="lin" valueType="num">
                                      <p:cBhvr>
                                        <p:cTn id="25" dur="1000" fill="hold"/>
                                        <p:tgtEl>
                                          <p:spTgt spid="10">
                                            <p:txEl>
                                              <p:pRg st="1" end="1"/>
                                            </p:txEl>
                                          </p:spTgt>
                                        </p:tgtEl>
                                        <p:attrNameLst>
                                          <p:attrName>ppt_h</p:attrName>
                                        </p:attrNameLst>
                                      </p:cBhvr>
                                      <p:tavLst>
                                        <p:tav tm="0">
                                          <p:val>
                                            <p:strVal val="#ppt_h"/>
                                          </p:val>
                                        </p:tav>
                                        <p:tav tm="100000">
                                          <p:val>
                                            <p:strVal val="#ppt_h"/>
                                          </p:val>
                                        </p:tav>
                                      </p:tavLst>
                                    </p:anim>
                                    <p:animEffect transition="in" filter="fade">
                                      <p:cBhvr>
                                        <p:cTn id="26" dur="1000"/>
                                        <p:tgtEl>
                                          <p:spTgt spid="10">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5" presetClass="entr" presetSubtype="0" fill="hold" grpId="0" nodeType="click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anim calcmode="lin" valueType="num">
                                      <p:cBhvr>
                                        <p:cTn id="31" dur="1000" fill="hold"/>
                                        <p:tgtEl>
                                          <p:spTgt spid="10">
                                            <p:txEl>
                                              <p:pRg st="2" end="2"/>
                                            </p:txEl>
                                          </p:spTgt>
                                        </p:tgtEl>
                                        <p:attrNameLst>
                                          <p:attrName>ppt_w</p:attrName>
                                        </p:attrNameLst>
                                      </p:cBhvr>
                                      <p:tavLst>
                                        <p:tav tm="0">
                                          <p:val>
                                            <p:strVal val="#ppt_w*0.70"/>
                                          </p:val>
                                        </p:tav>
                                        <p:tav tm="100000">
                                          <p:val>
                                            <p:strVal val="#ppt_w"/>
                                          </p:val>
                                        </p:tav>
                                      </p:tavLst>
                                    </p:anim>
                                    <p:anim calcmode="lin" valueType="num">
                                      <p:cBhvr>
                                        <p:cTn id="32" dur="1000" fill="hold"/>
                                        <p:tgtEl>
                                          <p:spTgt spid="10">
                                            <p:txEl>
                                              <p:pRg st="2" end="2"/>
                                            </p:txEl>
                                          </p:spTgt>
                                        </p:tgtEl>
                                        <p:attrNameLst>
                                          <p:attrName>ppt_h</p:attrName>
                                        </p:attrNameLst>
                                      </p:cBhvr>
                                      <p:tavLst>
                                        <p:tav tm="0">
                                          <p:val>
                                            <p:strVal val="#ppt_h"/>
                                          </p:val>
                                        </p:tav>
                                        <p:tav tm="100000">
                                          <p:val>
                                            <p:strVal val="#ppt_h"/>
                                          </p:val>
                                        </p:tav>
                                      </p:tavLst>
                                    </p:anim>
                                    <p:animEffect transition="in" filter="fade">
                                      <p:cBhvr>
                                        <p:cTn id="33" dur="1000"/>
                                        <p:tgtEl>
                                          <p:spTgt spid="10">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55" presetClass="entr" presetSubtype="0" fill="hold" grpId="0" nodeType="clickEffect">
                                  <p:stCondLst>
                                    <p:cond delay="0"/>
                                  </p:stCondLst>
                                  <p:childTnLst>
                                    <p:set>
                                      <p:cBhvr>
                                        <p:cTn id="37" dur="1" fill="hold">
                                          <p:stCondLst>
                                            <p:cond delay="0"/>
                                          </p:stCondLst>
                                        </p:cTn>
                                        <p:tgtEl>
                                          <p:spTgt spid="10">
                                            <p:txEl>
                                              <p:pRg st="3" end="3"/>
                                            </p:txEl>
                                          </p:spTgt>
                                        </p:tgtEl>
                                        <p:attrNameLst>
                                          <p:attrName>style.visibility</p:attrName>
                                        </p:attrNameLst>
                                      </p:cBhvr>
                                      <p:to>
                                        <p:strVal val="visible"/>
                                      </p:to>
                                    </p:set>
                                    <p:anim calcmode="lin" valueType="num">
                                      <p:cBhvr>
                                        <p:cTn id="38" dur="1000" fill="hold"/>
                                        <p:tgtEl>
                                          <p:spTgt spid="10">
                                            <p:txEl>
                                              <p:pRg st="3" end="3"/>
                                            </p:txEl>
                                          </p:spTgt>
                                        </p:tgtEl>
                                        <p:attrNameLst>
                                          <p:attrName>ppt_w</p:attrName>
                                        </p:attrNameLst>
                                      </p:cBhvr>
                                      <p:tavLst>
                                        <p:tav tm="0">
                                          <p:val>
                                            <p:strVal val="#ppt_w*0.70"/>
                                          </p:val>
                                        </p:tav>
                                        <p:tav tm="100000">
                                          <p:val>
                                            <p:strVal val="#ppt_w"/>
                                          </p:val>
                                        </p:tav>
                                      </p:tavLst>
                                    </p:anim>
                                    <p:anim calcmode="lin" valueType="num">
                                      <p:cBhvr>
                                        <p:cTn id="39" dur="1000" fill="hold"/>
                                        <p:tgtEl>
                                          <p:spTgt spid="10">
                                            <p:txEl>
                                              <p:pRg st="3" end="3"/>
                                            </p:txEl>
                                          </p:spTgt>
                                        </p:tgtEl>
                                        <p:attrNameLst>
                                          <p:attrName>ppt_h</p:attrName>
                                        </p:attrNameLst>
                                      </p:cBhvr>
                                      <p:tavLst>
                                        <p:tav tm="0">
                                          <p:val>
                                            <p:strVal val="#ppt_h"/>
                                          </p:val>
                                        </p:tav>
                                        <p:tav tm="100000">
                                          <p:val>
                                            <p:strVal val="#ppt_h"/>
                                          </p:val>
                                        </p:tav>
                                      </p:tavLst>
                                    </p:anim>
                                    <p:animEffect transition="in" filter="fade">
                                      <p:cBhvr>
                                        <p:cTn id="40" dur="1000"/>
                                        <p:tgtEl>
                                          <p:spTgt spid="10">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55" presetClass="entr" presetSubtype="0" fill="hold" grpId="0" nodeType="clickEffect">
                                  <p:stCondLst>
                                    <p:cond delay="0"/>
                                  </p:stCondLst>
                                  <p:childTnLst>
                                    <p:set>
                                      <p:cBhvr>
                                        <p:cTn id="44" dur="1" fill="hold">
                                          <p:stCondLst>
                                            <p:cond delay="0"/>
                                          </p:stCondLst>
                                        </p:cTn>
                                        <p:tgtEl>
                                          <p:spTgt spid="6">
                                            <p:txEl>
                                              <p:pRg st="0" end="0"/>
                                            </p:txEl>
                                          </p:spTgt>
                                        </p:tgtEl>
                                        <p:attrNameLst>
                                          <p:attrName>style.visibility</p:attrName>
                                        </p:attrNameLst>
                                      </p:cBhvr>
                                      <p:to>
                                        <p:strVal val="visible"/>
                                      </p:to>
                                    </p:set>
                                    <p:anim calcmode="lin" valueType="num">
                                      <p:cBhvr>
                                        <p:cTn id="45"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46"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47" dur="1000"/>
                                        <p:tgtEl>
                                          <p:spTgt spid="6">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55" presetClass="entr" presetSubtype="0" fill="hold" grpId="0" nodeType="clickEffect">
                                  <p:stCondLst>
                                    <p:cond delay="0"/>
                                  </p:stCondLst>
                                  <p:childTnLst>
                                    <p:set>
                                      <p:cBhvr>
                                        <p:cTn id="51" dur="1" fill="hold">
                                          <p:stCondLst>
                                            <p:cond delay="0"/>
                                          </p:stCondLst>
                                        </p:cTn>
                                        <p:tgtEl>
                                          <p:spTgt spid="6">
                                            <p:txEl>
                                              <p:pRg st="1" end="1"/>
                                            </p:txEl>
                                          </p:spTgt>
                                        </p:tgtEl>
                                        <p:attrNameLst>
                                          <p:attrName>style.visibility</p:attrName>
                                        </p:attrNameLst>
                                      </p:cBhvr>
                                      <p:to>
                                        <p:strVal val="visible"/>
                                      </p:to>
                                    </p:set>
                                    <p:anim calcmode="lin" valueType="num">
                                      <p:cBhvr>
                                        <p:cTn id="52"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53"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54" dur="1000"/>
                                        <p:tgtEl>
                                          <p:spTgt spid="6">
                                            <p:txEl>
                                              <p:pRg st="1" end="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55" presetClass="entr" presetSubtype="0" fill="hold" grpId="0" nodeType="clickEffect">
                                  <p:stCondLst>
                                    <p:cond delay="0"/>
                                  </p:stCondLst>
                                  <p:childTnLst>
                                    <p:set>
                                      <p:cBhvr>
                                        <p:cTn id="58" dur="1" fill="hold">
                                          <p:stCondLst>
                                            <p:cond delay="0"/>
                                          </p:stCondLst>
                                        </p:cTn>
                                        <p:tgtEl>
                                          <p:spTgt spid="6">
                                            <p:txEl>
                                              <p:pRg st="2" end="2"/>
                                            </p:txEl>
                                          </p:spTgt>
                                        </p:tgtEl>
                                        <p:attrNameLst>
                                          <p:attrName>style.visibility</p:attrName>
                                        </p:attrNameLst>
                                      </p:cBhvr>
                                      <p:to>
                                        <p:strVal val="visible"/>
                                      </p:to>
                                    </p:set>
                                    <p:anim calcmode="lin" valueType="num">
                                      <p:cBhvr>
                                        <p:cTn id="59"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60"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61" dur="1000"/>
                                        <p:tgtEl>
                                          <p:spTgt spid="6">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5" presetClass="entr" presetSubtype="0" fill="hold" grpId="0" nodeType="clickEffect">
                                  <p:stCondLst>
                                    <p:cond delay="0"/>
                                  </p:stCondLst>
                                  <p:childTnLst>
                                    <p:set>
                                      <p:cBhvr>
                                        <p:cTn id="65" dur="1" fill="hold">
                                          <p:stCondLst>
                                            <p:cond delay="0"/>
                                          </p:stCondLst>
                                        </p:cTn>
                                        <p:tgtEl>
                                          <p:spTgt spid="6">
                                            <p:txEl>
                                              <p:pRg st="3" end="3"/>
                                            </p:txEl>
                                          </p:spTgt>
                                        </p:tgtEl>
                                        <p:attrNameLst>
                                          <p:attrName>style.visibility</p:attrName>
                                        </p:attrNameLst>
                                      </p:cBhvr>
                                      <p:to>
                                        <p:strVal val="visible"/>
                                      </p:to>
                                    </p:set>
                                    <p:anim calcmode="lin" valueType="num">
                                      <p:cBhvr>
                                        <p:cTn id="66"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67"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68" dur="1000"/>
                                        <p:tgtEl>
                                          <p:spTgt spid="6">
                                            <p:txEl>
                                              <p:pRg st="3" end="3"/>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55" presetClass="entr" presetSubtype="0" fill="hold" grpId="0" nodeType="clickEffect">
                                  <p:stCondLst>
                                    <p:cond delay="0"/>
                                  </p:stCondLst>
                                  <p:childTnLst>
                                    <p:set>
                                      <p:cBhvr>
                                        <p:cTn id="72" dur="1" fill="hold">
                                          <p:stCondLst>
                                            <p:cond delay="0"/>
                                          </p:stCondLst>
                                        </p:cTn>
                                        <p:tgtEl>
                                          <p:spTgt spid="7">
                                            <p:txEl>
                                              <p:pRg st="0" end="0"/>
                                            </p:txEl>
                                          </p:spTgt>
                                        </p:tgtEl>
                                        <p:attrNameLst>
                                          <p:attrName>style.visibility</p:attrName>
                                        </p:attrNameLst>
                                      </p:cBhvr>
                                      <p:to>
                                        <p:strVal val="visible"/>
                                      </p:to>
                                    </p:set>
                                    <p:anim calcmode="lin" valueType="num">
                                      <p:cBhvr>
                                        <p:cTn id="73" dur="1000" fill="hold"/>
                                        <p:tgtEl>
                                          <p:spTgt spid="7">
                                            <p:txEl>
                                              <p:pRg st="0" end="0"/>
                                            </p:txEl>
                                          </p:spTgt>
                                        </p:tgtEl>
                                        <p:attrNameLst>
                                          <p:attrName>ppt_w</p:attrName>
                                        </p:attrNameLst>
                                      </p:cBhvr>
                                      <p:tavLst>
                                        <p:tav tm="0">
                                          <p:val>
                                            <p:strVal val="#ppt_w*0.70"/>
                                          </p:val>
                                        </p:tav>
                                        <p:tav tm="100000">
                                          <p:val>
                                            <p:strVal val="#ppt_w"/>
                                          </p:val>
                                        </p:tav>
                                      </p:tavLst>
                                    </p:anim>
                                    <p:anim calcmode="lin" valueType="num">
                                      <p:cBhvr>
                                        <p:cTn id="74" dur="1000" fill="hold"/>
                                        <p:tgtEl>
                                          <p:spTgt spid="7">
                                            <p:txEl>
                                              <p:pRg st="0" end="0"/>
                                            </p:txEl>
                                          </p:spTgt>
                                        </p:tgtEl>
                                        <p:attrNameLst>
                                          <p:attrName>ppt_h</p:attrName>
                                        </p:attrNameLst>
                                      </p:cBhvr>
                                      <p:tavLst>
                                        <p:tav tm="0">
                                          <p:val>
                                            <p:strVal val="#ppt_h"/>
                                          </p:val>
                                        </p:tav>
                                        <p:tav tm="100000">
                                          <p:val>
                                            <p:strVal val="#ppt_h"/>
                                          </p:val>
                                        </p:tav>
                                      </p:tavLst>
                                    </p:anim>
                                    <p:animEffect transition="in" filter="fade">
                                      <p:cBhvr>
                                        <p:cTn id="75" dur="1000"/>
                                        <p:tgtEl>
                                          <p:spTgt spid="7">
                                            <p:txEl>
                                              <p:pRg st="0" end="0"/>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55" presetClass="entr" presetSubtype="0" fill="hold" grpId="0" nodeType="clickEffect">
                                  <p:stCondLst>
                                    <p:cond delay="0"/>
                                  </p:stCondLst>
                                  <p:childTnLst>
                                    <p:set>
                                      <p:cBhvr>
                                        <p:cTn id="79" dur="1" fill="hold">
                                          <p:stCondLst>
                                            <p:cond delay="0"/>
                                          </p:stCondLst>
                                        </p:cTn>
                                        <p:tgtEl>
                                          <p:spTgt spid="7">
                                            <p:txEl>
                                              <p:pRg st="1" end="1"/>
                                            </p:txEl>
                                          </p:spTgt>
                                        </p:tgtEl>
                                        <p:attrNameLst>
                                          <p:attrName>style.visibility</p:attrName>
                                        </p:attrNameLst>
                                      </p:cBhvr>
                                      <p:to>
                                        <p:strVal val="visible"/>
                                      </p:to>
                                    </p:set>
                                    <p:anim calcmode="lin" valueType="num">
                                      <p:cBhvr>
                                        <p:cTn id="80" dur="1000" fill="hold"/>
                                        <p:tgtEl>
                                          <p:spTgt spid="7">
                                            <p:txEl>
                                              <p:pRg st="1" end="1"/>
                                            </p:txEl>
                                          </p:spTgt>
                                        </p:tgtEl>
                                        <p:attrNameLst>
                                          <p:attrName>ppt_w</p:attrName>
                                        </p:attrNameLst>
                                      </p:cBhvr>
                                      <p:tavLst>
                                        <p:tav tm="0">
                                          <p:val>
                                            <p:strVal val="#ppt_w*0.70"/>
                                          </p:val>
                                        </p:tav>
                                        <p:tav tm="100000">
                                          <p:val>
                                            <p:strVal val="#ppt_w"/>
                                          </p:val>
                                        </p:tav>
                                      </p:tavLst>
                                    </p:anim>
                                    <p:anim calcmode="lin" valueType="num">
                                      <p:cBhvr>
                                        <p:cTn id="81" dur="1000" fill="hold"/>
                                        <p:tgtEl>
                                          <p:spTgt spid="7">
                                            <p:txEl>
                                              <p:pRg st="1" end="1"/>
                                            </p:txEl>
                                          </p:spTgt>
                                        </p:tgtEl>
                                        <p:attrNameLst>
                                          <p:attrName>ppt_h</p:attrName>
                                        </p:attrNameLst>
                                      </p:cBhvr>
                                      <p:tavLst>
                                        <p:tav tm="0">
                                          <p:val>
                                            <p:strVal val="#ppt_h"/>
                                          </p:val>
                                        </p:tav>
                                        <p:tav tm="100000">
                                          <p:val>
                                            <p:strVal val="#ppt_h"/>
                                          </p:val>
                                        </p:tav>
                                      </p:tavLst>
                                    </p:anim>
                                    <p:animEffect transition="in" filter="fade">
                                      <p:cBhvr>
                                        <p:cTn id="82" dur="1000"/>
                                        <p:tgtEl>
                                          <p:spTgt spid="7">
                                            <p:txEl>
                                              <p:pRg st="1" end="1"/>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55" presetClass="entr" presetSubtype="0" fill="hold" grpId="0" nodeType="clickEffect">
                                  <p:stCondLst>
                                    <p:cond delay="0"/>
                                  </p:stCondLst>
                                  <p:childTnLst>
                                    <p:set>
                                      <p:cBhvr>
                                        <p:cTn id="86" dur="1" fill="hold">
                                          <p:stCondLst>
                                            <p:cond delay="0"/>
                                          </p:stCondLst>
                                        </p:cTn>
                                        <p:tgtEl>
                                          <p:spTgt spid="7">
                                            <p:txEl>
                                              <p:pRg st="2" end="2"/>
                                            </p:txEl>
                                          </p:spTgt>
                                        </p:tgtEl>
                                        <p:attrNameLst>
                                          <p:attrName>style.visibility</p:attrName>
                                        </p:attrNameLst>
                                      </p:cBhvr>
                                      <p:to>
                                        <p:strVal val="visible"/>
                                      </p:to>
                                    </p:set>
                                    <p:anim calcmode="lin" valueType="num">
                                      <p:cBhvr>
                                        <p:cTn id="87" dur="1000" fill="hold"/>
                                        <p:tgtEl>
                                          <p:spTgt spid="7">
                                            <p:txEl>
                                              <p:pRg st="2" end="2"/>
                                            </p:txEl>
                                          </p:spTgt>
                                        </p:tgtEl>
                                        <p:attrNameLst>
                                          <p:attrName>ppt_w</p:attrName>
                                        </p:attrNameLst>
                                      </p:cBhvr>
                                      <p:tavLst>
                                        <p:tav tm="0">
                                          <p:val>
                                            <p:strVal val="#ppt_w*0.70"/>
                                          </p:val>
                                        </p:tav>
                                        <p:tav tm="100000">
                                          <p:val>
                                            <p:strVal val="#ppt_w"/>
                                          </p:val>
                                        </p:tav>
                                      </p:tavLst>
                                    </p:anim>
                                    <p:anim calcmode="lin" valueType="num">
                                      <p:cBhvr>
                                        <p:cTn id="88" dur="1000" fill="hold"/>
                                        <p:tgtEl>
                                          <p:spTgt spid="7">
                                            <p:txEl>
                                              <p:pRg st="2" end="2"/>
                                            </p:txEl>
                                          </p:spTgt>
                                        </p:tgtEl>
                                        <p:attrNameLst>
                                          <p:attrName>ppt_h</p:attrName>
                                        </p:attrNameLst>
                                      </p:cBhvr>
                                      <p:tavLst>
                                        <p:tav tm="0">
                                          <p:val>
                                            <p:strVal val="#ppt_h"/>
                                          </p:val>
                                        </p:tav>
                                        <p:tav tm="100000">
                                          <p:val>
                                            <p:strVal val="#ppt_h"/>
                                          </p:val>
                                        </p:tav>
                                      </p:tavLst>
                                    </p:anim>
                                    <p:animEffect transition="in" filter="fade">
                                      <p:cBhvr>
                                        <p:cTn id="89" dur="1000"/>
                                        <p:tgtEl>
                                          <p:spTgt spid="7">
                                            <p:txEl>
                                              <p:pRg st="2" end="2"/>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55" presetClass="entr" presetSubtype="0" fill="hold" grpId="0" nodeType="clickEffect">
                                  <p:stCondLst>
                                    <p:cond delay="0"/>
                                  </p:stCondLst>
                                  <p:childTnLst>
                                    <p:set>
                                      <p:cBhvr>
                                        <p:cTn id="93" dur="1" fill="hold">
                                          <p:stCondLst>
                                            <p:cond delay="0"/>
                                          </p:stCondLst>
                                        </p:cTn>
                                        <p:tgtEl>
                                          <p:spTgt spid="7">
                                            <p:txEl>
                                              <p:pRg st="3" end="3"/>
                                            </p:txEl>
                                          </p:spTgt>
                                        </p:tgtEl>
                                        <p:attrNameLst>
                                          <p:attrName>style.visibility</p:attrName>
                                        </p:attrNameLst>
                                      </p:cBhvr>
                                      <p:to>
                                        <p:strVal val="visible"/>
                                      </p:to>
                                    </p:set>
                                    <p:anim calcmode="lin" valueType="num">
                                      <p:cBhvr>
                                        <p:cTn id="94" dur="1000" fill="hold"/>
                                        <p:tgtEl>
                                          <p:spTgt spid="7">
                                            <p:txEl>
                                              <p:pRg st="3" end="3"/>
                                            </p:txEl>
                                          </p:spTgt>
                                        </p:tgtEl>
                                        <p:attrNameLst>
                                          <p:attrName>ppt_w</p:attrName>
                                        </p:attrNameLst>
                                      </p:cBhvr>
                                      <p:tavLst>
                                        <p:tav tm="0">
                                          <p:val>
                                            <p:strVal val="#ppt_w*0.70"/>
                                          </p:val>
                                        </p:tav>
                                        <p:tav tm="100000">
                                          <p:val>
                                            <p:strVal val="#ppt_w"/>
                                          </p:val>
                                        </p:tav>
                                      </p:tavLst>
                                    </p:anim>
                                    <p:anim calcmode="lin" valueType="num">
                                      <p:cBhvr>
                                        <p:cTn id="95" dur="1000" fill="hold"/>
                                        <p:tgtEl>
                                          <p:spTgt spid="7">
                                            <p:txEl>
                                              <p:pRg st="3" end="3"/>
                                            </p:txEl>
                                          </p:spTgt>
                                        </p:tgtEl>
                                        <p:attrNameLst>
                                          <p:attrName>ppt_h</p:attrName>
                                        </p:attrNameLst>
                                      </p:cBhvr>
                                      <p:tavLst>
                                        <p:tav tm="0">
                                          <p:val>
                                            <p:strVal val="#ppt_h"/>
                                          </p:val>
                                        </p:tav>
                                        <p:tav tm="100000">
                                          <p:val>
                                            <p:strVal val="#ppt_h"/>
                                          </p:val>
                                        </p:tav>
                                      </p:tavLst>
                                    </p:anim>
                                    <p:animEffect transition="in" filter="fade">
                                      <p:cBhvr>
                                        <p:cTn id="96" dur="1000"/>
                                        <p:tgtEl>
                                          <p:spTgt spid="7">
                                            <p:txEl>
                                              <p:pRg st="3" end="3"/>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55" presetClass="entr" presetSubtype="0" fill="hold" grpId="0" nodeType="clickEffect">
                                  <p:stCondLst>
                                    <p:cond delay="0"/>
                                  </p:stCondLst>
                                  <p:childTnLst>
                                    <p:set>
                                      <p:cBhvr>
                                        <p:cTn id="100" dur="1" fill="hold">
                                          <p:stCondLst>
                                            <p:cond delay="0"/>
                                          </p:stCondLst>
                                        </p:cTn>
                                        <p:tgtEl>
                                          <p:spTgt spid="7">
                                            <p:txEl>
                                              <p:pRg st="4" end="4"/>
                                            </p:txEl>
                                          </p:spTgt>
                                        </p:tgtEl>
                                        <p:attrNameLst>
                                          <p:attrName>style.visibility</p:attrName>
                                        </p:attrNameLst>
                                      </p:cBhvr>
                                      <p:to>
                                        <p:strVal val="visible"/>
                                      </p:to>
                                    </p:set>
                                    <p:anim calcmode="lin" valueType="num">
                                      <p:cBhvr>
                                        <p:cTn id="101" dur="1000" fill="hold"/>
                                        <p:tgtEl>
                                          <p:spTgt spid="7">
                                            <p:txEl>
                                              <p:pRg st="4" end="4"/>
                                            </p:txEl>
                                          </p:spTgt>
                                        </p:tgtEl>
                                        <p:attrNameLst>
                                          <p:attrName>ppt_w</p:attrName>
                                        </p:attrNameLst>
                                      </p:cBhvr>
                                      <p:tavLst>
                                        <p:tav tm="0">
                                          <p:val>
                                            <p:strVal val="#ppt_w*0.70"/>
                                          </p:val>
                                        </p:tav>
                                        <p:tav tm="100000">
                                          <p:val>
                                            <p:strVal val="#ppt_w"/>
                                          </p:val>
                                        </p:tav>
                                      </p:tavLst>
                                    </p:anim>
                                    <p:anim calcmode="lin" valueType="num">
                                      <p:cBhvr>
                                        <p:cTn id="102" dur="1000" fill="hold"/>
                                        <p:tgtEl>
                                          <p:spTgt spid="7">
                                            <p:txEl>
                                              <p:pRg st="4" end="4"/>
                                            </p:txEl>
                                          </p:spTgt>
                                        </p:tgtEl>
                                        <p:attrNameLst>
                                          <p:attrName>ppt_h</p:attrName>
                                        </p:attrNameLst>
                                      </p:cBhvr>
                                      <p:tavLst>
                                        <p:tav tm="0">
                                          <p:val>
                                            <p:strVal val="#ppt_h"/>
                                          </p:val>
                                        </p:tav>
                                        <p:tav tm="100000">
                                          <p:val>
                                            <p:strVal val="#ppt_h"/>
                                          </p:val>
                                        </p:tav>
                                      </p:tavLst>
                                    </p:anim>
                                    <p:animEffect transition="in" filter="fade">
                                      <p:cBhvr>
                                        <p:cTn id="103" dur="1000"/>
                                        <p:tgtEl>
                                          <p:spTgt spid="7">
                                            <p:txEl>
                                              <p:pRg st="4" end="4"/>
                                            </p:txEl>
                                          </p:spTgt>
                                        </p:tgtEl>
                                      </p:cBhvr>
                                    </p:animEffect>
                                  </p:childTnLst>
                                </p:cTn>
                              </p:par>
                            </p:childTnLst>
                          </p:cTn>
                        </p:par>
                      </p:childTnLst>
                    </p:cTn>
                  </p:par>
                  <p:par>
                    <p:cTn id="104" fill="hold">
                      <p:stCondLst>
                        <p:cond delay="indefinite"/>
                      </p:stCondLst>
                      <p:childTnLst>
                        <p:par>
                          <p:cTn id="105" fill="hold">
                            <p:stCondLst>
                              <p:cond delay="0"/>
                            </p:stCondLst>
                            <p:childTnLst>
                              <p:par>
                                <p:cTn id="106" presetID="55" presetClass="entr" presetSubtype="0" fill="hold" grpId="0" nodeType="clickEffect">
                                  <p:stCondLst>
                                    <p:cond delay="0"/>
                                  </p:stCondLst>
                                  <p:childTnLst>
                                    <p:set>
                                      <p:cBhvr>
                                        <p:cTn id="107" dur="1" fill="hold">
                                          <p:stCondLst>
                                            <p:cond delay="0"/>
                                          </p:stCondLst>
                                        </p:cTn>
                                        <p:tgtEl>
                                          <p:spTgt spid="7">
                                            <p:txEl>
                                              <p:pRg st="5" end="5"/>
                                            </p:txEl>
                                          </p:spTgt>
                                        </p:tgtEl>
                                        <p:attrNameLst>
                                          <p:attrName>style.visibility</p:attrName>
                                        </p:attrNameLst>
                                      </p:cBhvr>
                                      <p:to>
                                        <p:strVal val="visible"/>
                                      </p:to>
                                    </p:set>
                                    <p:anim calcmode="lin" valueType="num">
                                      <p:cBhvr>
                                        <p:cTn id="108" dur="1000" fill="hold"/>
                                        <p:tgtEl>
                                          <p:spTgt spid="7">
                                            <p:txEl>
                                              <p:pRg st="5" end="5"/>
                                            </p:txEl>
                                          </p:spTgt>
                                        </p:tgtEl>
                                        <p:attrNameLst>
                                          <p:attrName>ppt_w</p:attrName>
                                        </p:attrNameLst>
                                      </p:cBhvr>
                                      <p:tavLst>
                                        <p:tav tm="0">
                                          <p:val>
                                            <p:strVal val="#ppt_w*0.70"/>
                                          </p:val>
                                        </p:tav>
                                        <p:tav tm="100000">
                                          <p:val>
                                            <p:strVal val="#ppt_w"/>
                                          </p:val>
                                        </p:tav>
                                      </p:tavLst>
                                    </p:anim>
                                    <p:anim calcmode="lin" valueType="num">
                                      <p:cBhvr>
                                        <p:cTn id="109" dur="1000" fill="hold"/>
                                        <p:tgtEl>
                                          <p:spTgt spid="7">
                                            <p:txEl>
                                              <p:pRg st="5" end="5"/>
                                            </p:txEl>
                                          </p:spTgt>
                                        </p:tgtEl>
                                        <p:attrNameLst>
                                          <p:attrName>ppt_h</p:attrName>
                                        </p:attrNameLst>
                                      </p:cBhvr>
                                      <p:tavLst>
                                        <p:tav tm="0">
                                          <p:val>
                                            <p:strVal val="#ppt_h"/>
                                          </p:val>
                                        </p:tav>
                                        <p:tav tm="100000">
                                          <p:val>
                                            <p:strVal val="#ppt_h"/>
                                          </p:val>
                                        </p:tav>
                                      </p:tavLst>
                                    </p:anim>
                                    <p:animEffect transition="in" filter="fade">
                                      <p:cBhvr>
                                        <p:cTn id="110" dur="1000"/>
                                        <p:tgtEl>
                                          <p:spTgt spid="7">
                                            <p:txEl>
                                              <p:pRg st="5" end="5"/>
                                            </p:txEl>
                                          </p:spTgt>
                                        </p:tgtEl>
                                      </p:cBhvr>
                                    </p:animEffect>
                                  </p:childTnLst>
                                </p:cTn>
                              </p:par>
                            </p:childTnLst>
                          </p:cTn>
                        </p:par>
                      </p:childTnLst>
                    </p:cTn>
                  </p:par>
                  <p:par>
                    <p:cTn id="111" fill="hold">
                      <p:stCondLst>
                        <p:cond delay="indefinite"/>
                      </p:stCondLst>
                      <p:childTnLst>
                        <p:par>
                          <p:cTn id="112" fill="hold">
                            <p:stCondLst>
                              <p:cond delay="0"/>
                            </p:stCondLst>
                            <p:childTnLst>
                              <p:par>
                                <p:cTn id="113" presetID="55" presetClass="entr" presetSubtype="0" fill="hold" grpId="0" nodeType="clickEffect">
                                  <p:stCondLst>
                                    <p:cond delay="0"/>
                                  </p:stCondLst>
                                  <p:childTnLst>
                                    <p:set>
                                      <p:cBhvr>
                                        <p:cTn id="114" dur="1" fill="hold">
                                          <p:stCondLst>
                                            <p:cond delay="0"/>
                                          </p:stCondLst>
                                        </p:cTn>
                                        <p:tgtEl>
                                          <p:spTgt spid="11">
                                            <p:txEl>
                                              <p:pRg st="0" end="0"/>
                                            </p:txEl>
                                          </p:spTgt>
                                        </p:tgtEl>
                                        <p:attrNameLst>
                                          <p:attrName>style.visibility</p:attrName>
                                        </p:attrNameLst>
                                      </p:cBhvr>
                                      <p:to>
                                        <p:strVal val="visible"/>
                                      </p:to>
                                    </p:set>
                                    <p:anim calcmode="lin" valueType="num">
                                      <p:cBhvr>
                                        <p:cTn id="115" dur="1000" fill="hold"/>
                                        <p:tgtEl>
                                          <p:spTgt spid="11">
                                            <p:txEl>
                                              <p:pRg st="0" end="0"/>
                                            </p:txEl>
                                          </p:spTgt>
                                        </p:tgtEl>
                                        <p:attrNameLst>
                                          <p:attrName>ppt_w</p:attrName>
                                        </p:attrNameLst>
                                      </p:cBhvr>
                                      <p:tavLst>
                                        <p:tav tm="0">
                                          <p:val>
                                            <p:strVal val="#ppt_w*0.70"/>
                                          </p:val>
                                        </p:tav>
                                        <p:tav tm="100000">
                                          <p:val>
                                            <p:strVal val="#ppt_w"/>
                                          </p:val>
                                        </p:tav>
                                      </p:tavLst>
                                    </p:anim>
                                    <p:anim calcmode="lin" valueType="num">
                                      <p:cBhvr>
                                        <p:cTn id="116" dur="1000" fill="hold"/>
                                        <p:tgtEl>
                                          <p:spTgt spid="11">
                                            <p:txEl>
                                              <p:pRg st="0" end="0"/>
                                            </p:txEl>
                                          </p:spTgt>
                                        </p:tgtEl>
                                        <p:attrNameLst>
                                          <p:attrName>ppt_h</p:attrName>
                                        </p:attrNameLst>
                                      </p:cBhvr>
                                      <p:tavLst>
                                        <p:tav tm="0">
                                          <p:val>
                                            <p:strVal val="#ppt_h"/>
                                          </p:val>
                                        </p:tav>
                                        <p:tav tm="100000">
                                          <p:val>
                                            <p:strVal val="#ppt_h"/>
                                          </p:val>
                                        </p:tav>
                                      </p:tavLst>
                                    </p:anim>
                                    <p:animEffect transition="in" filter="fade">
                                      <p:cBhvr>
                                        <p:cTn id="117" dur="1000"/>
                                        <p:tgtEl>
                                          <p:spTgt spid="11">
                                            <p:txEl>
                                              <p:pRg st="0" end="0"/>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55" presetClass="entr" presetSubtype="0" fill="hold" grpId="0" nodeType="clickEffect">
                                  <p:stCondLst>
                                    <p:cond delay="0"/>
                                  </p:stCondLst>
                                  <p:childTnLst>
                                    <p:set>
                                      <p:cBhvr>
                                        <p:cTn id="121" dur="1" fill="hold">
                                          <p:stCondLst>
                                            <p:cond delay="0"/>
                                          </p:stCondLst>
                                        </p:cTn>
                                        <p:tgtEl>
                                          <p:spTgt spid="11">
                                            <p:txEl>
                                              <p:pRg st="1" end="1"/>
                                            </p:txEl>
                                          </p:spTgt>
                                        </p:tgtEl>
                                        <p:attrNameLst>
                                          <p:attrName>style.visibility</p:attrName>
                                        </p:attrNameLst>
                                      </p:cBhvr>
                                      <p:to>
                                        <p:strVal val="visible"/>
                                      </p:to>
                                    </p:set>
                                    <p:anim calcmode="lin" valueType="num">
                                      <p:cBhvr>
                                        <p:cTn id="122" dur="1000" fill="hold"/>
                                        <p:tgtEl>
                                          <p:spTgt spid="11">
                                            <p:txEl>
                                              <p:pRg st="1" end="1"/>
                                            </p:txEl>
                                          </p:spTgt>
                                        </p:tgtEl>
                                        <p:attrNameLst>
                                          <p:attrName>ppt_w</p:attrName>
                                        </p:attrNameLst>
                                      </p:cBhvr>
                                      <p:tavLst>
                                        <p:tav tm="0">
                                          <p:val>
                                            <p:strVal val="#ppt_w*0.70"/>
                                          </p:val>
                                        </p:tav>
                                        <p:tav tm="100000">
                                          <p:val>
                                            <p:strVal val="#ppt_w"/>
                                          </p:val>
                                        </p:tav>
                                      </p:tavLst>
                                    </p:anim>
                                    <p:anim calcmode="lin" valueType="num">
                                      <p:cBhvr>
                                        <p:cTn id="123" dur="1000" fill="hold"/>
                                        <p:tgtEl>
                                          <p:spTgt spid="11">
                                            <p:txEl>
                                              <p:pRg st="1" end="1"/>
                                            </p:txEl>
                                          </p:spTgt>
                                        </p:tgtEl>
                                        <p:attrNameLst>
                                          <p:attrName>ppt_h</p:attrName>
                                        </p:attrNameLst>
                                      </p:cBhvr>
                                      <p:tavLst>
                                        <p:tav tm="0">
                                          <p:val>
                                            <p:strVal val="#ppt_h"/>
                                          </p:val>
                                        </p:tav>
                                        <p:tav tm="100000">
                                          <p:val>
                                            <p:strVal val="#ppt_h"/>
                                          </p:val>
                                        </p:tav>
                                      </p:tavLst>
                                    </p:anim>
                                    <p:animEffect transition="in" filter="fade">
                                      <p:cBhvr>
                                        <p:cTn id="124" dur="1000"/>
                                        <p:tgtEl>
                                          <p:spTgt spid="11">
                                            <p:txEl>
                                              <p:pRg st="1" end="1"/>
                                            </p:txEl>
                                          </p:spTgt>
                                        </p:tgtEl>
                                      </p:cBhvr>
                                    </p:animEffect>
                                  </p:childTnLst>
                                </p:cTn>
                              </p:par>
                            </p:childTnLst>
                          </p:cTn>
                        </p:par>
                      </p:childTnLst>
                    </p:cTn>
                  </p:par>
                  <p:par>
                    <p:cTn id="125" fill="hold">
                      <p:stCondLst>
                        <p:cond delay="indefinite"/>
                      </p:stCondLst>
                      <p:childTnLst>
                        <p:par>
                          <p:cTn id="126" fill="hold">
                            <p:stCondLst>
                              <p:cond delay="0"/>
                            </p:stCondLst>
                            <p:childTnLst>
                              <p:par>
                                <p:cTn id="127" presetID="55" presetClass="entr" presetSubtype="0" fill="hold" grpId="0" nodeType="clickEffect">
                                  <p:stCondLst>
                                    <p:cond delay="0"/>
                                  </p:stCondLst>
                                  <p:childTnLst>
                                    <p:set>
                                      <p:cBhvr>
                                        <p:cTn id="128" dur="1" fill="hold">
                                          <p:stCondLst>
                                            <p:cond delay="0"/>
                                          </p:stCondLst>
                                        </p:cTn>
                                        <p:tgtEl>
                                          <p:spTgt spid="11">
                                            <p:txEl>
                                              <p:pRg st="2" end="2"/>
                                            </p:txEl>
                                          </p:spTgt>
                                        </p:tgtEl>
                                        <p:attrNameLst>
                                          <p:attrName>style.visibility</p:attrName>
                                        </p:attrNameLst>
                                      </p:cBhvr>
                                      <p:to>
                                        <p:strVal val="visible"/>
                                      </p:to>
                                    </p:set>
                                    <p:anim calcmode="lin" valueType="num">
                                      <p:cBhvr>
                                        <p:cTn id="129" dur="1000" fill="hold"/>
                                        <p:tgtEl>
                                          <p:spTgt spid="11">
                                            <p:txEl>
                                              <p:pRg st="2" end="2"/>
                                            </p:txEl>
                                          </p:spTgt>
                                        </p:tgtEl>
                                        <p:attrNameLst>
                                          <p:attrName>ppt_w</p:attrName>
                                        </p:attrNameLst>
                                      </p:cBhvr>
                                      <p:tavLst>
                                        <p:tav tm="0">
                                          <p:val>
                                            <p:strVal val="#ppt_w*0.70"/>
                                          </p:val>
                                        </p:tav>
                                        <p:tav tm="100000">
                                          <p:val>
                                            <p:strVal val="#ppt_w"/>
                                          </p:val>
                                        </p:tav>
                                      </p:tavLst>
                                    </p:anim>
                                    <p:anim calcmode="lin" valueType="num">
                                      <p:cBhvr>
                                        <p:cTn id="130" dur="1000" fill="hold"/>
                                        <p:tgtEl>
                                          <p:spTgt spid="11">
                                            <p:txEl>
                                              <p:pRg st="2" end="2"/>
                                            </p:txEl>
                                          </p:spTgt>
                                        </p:tgtEl>
                                        <p:attrNameLst>
                                          <p:attrName>ppt_h</p:attrName>
                                        </p:attrNameLst>
                                      </p:cBhvr>
                                      <p:tavLst>
                                        <p:tav tm="0">
                                          <p:val>
                                            <p:strVal val="#ppt_h"/>
                                          </p:val>
                                        </p:tav>
                                        <p:tav tm="100000">
                                          <p:val>
                                            <p:strVal val="#ppt_h"/>
                                          </p:val>
                                        </p:tav>
                                      </p:tavLst>
                                    </p:anim>
                                    <p:animEffect transition="in" filter="fade">
                                      <p:cBhvr>
                                        <p:cTn id="131" dur="1000"/>
                                        <p:tgtEl>
                                          <p:spTgt spid="11">
                                            <p:txEl>
                                              <p:pRg st="2" end="2"/>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55" presetClass="entr" presetSubtype="0" fill="hold" grpId="0" nodeType="clickEffect">
                                  <p:stCondLst>
                                    <p:cond delay="0"/>
                                  </p:stCondLst>
                                  <p:childTnLst>
                                    <p:set>
                                      <p:cBhvr>
                                        <p:cTn id="135" dur="1" fill="hold">
                                          <p:stCondLst>
                                            <p:cond delay="0"/>
                                          </p:stCondLst>
                                        </p:cTn>
                                        <p:tgtEl>
                                          <p:spTgt spid="11">
                                            <p:txEl>
                                              <p:pRg st="3" end="3"/>
                                            </p:txEl>
                                          </p:spTgt>
                                        </p:tgtEl>
                                        <p:attrNameLst>
                                          <p:attrName>style.visibility</p:attrName>
                                        </p:attrNameLst>
                                      </p:cBhvr>
                                      <p:to>
                                        <p:strVal val="visible"/>
                                      </p:to>
                                    </p:set>
                                    <p:anim calcmode="lin" valueType="num">
                                      <p:cBhvr>
                                        <p:cTn id="136" dur="1000" fill="hold"/>
                                        <p:tgtEl>
                                          <p:spTgt spid="11">
                                            <p:txEl>
                                              <p:pRg st="3" end="3"/>
                                            </p:txEl>
                                          </p:spTgt>
                                        </p:tgtEl>
                                        <p:attrNameLst>
                                          <p:attrName>ppt_w</p:attrName>
                                        </p:attrNameLst>
                                      </p:cBhvr>
                                      <p:tavLst>
                                        <p:tav tm="0">
                                          <p:val>
                                            <p:strVal val="#ppt_w*0.70"/>
                                          </p:val>
                                        </p:tav>
                                        <p:tav tm="100000">
                                          <p:val>
                                            <p:strVal val="#ppt_w"/>
                                          </p:val>
                                        </p:tav>
                                      </p:tavLst>
                                    </p:anim>
                                    <p:anim calcmode="lin" valueType="num">
                                      <p:cBhvr>
                                        <p:cTn id="137" dur="1000" fill="hold"/>
                                        <p:tgtEl>
                                          <p:spTgt spid="11">
                                            <p:txEl>
                                              <p:pRg st="3" end="3"/>
                                            </p:txEl>
                                          </p:spTgt>
                                        </p:tgtEl>
                                        <p:attrNameLst>
                                          <p:attrName>ppt_h</p:attrName>
                                        </p:attrNameLst>
                                      </p:cBhvr>
                                      <p:tavLst>
                                        <p:tav tm="0">
                                          <p:val>
                                            <p:strVal val="#ppt_h"/>
                                          </p:val>
                                        </p:tav>
                                        <p:tav tm="100000">
                                          <p:val>
                                            <p:strVal val="#ppt_h"/>
                                          </p:val>
                                        </p:tav>
                                      </p:tavLst>
                                    </p:anim>
                                    <p:animEffect transition="in" filter="fade">
                                      <p:cBhvr>
                                        <p:cTn id="138" dur="1000"/>
                                        <p:tgtEl>
                                          <p:spTgt spid="11">
                                            <p:txEl>
                                              <p:pRg st="3" end="3"/>
                                            </p:txEl>
                                          </p:spTgt>
                                        </p:tgtEl>
                                      </p:cBhvr>
                                    </p:animEffect>
                                  </p:childTnLst>
                                </p:cTn>
                              </p:par>
                            </p:childTnLst>
                          </p:cTn>
                        </p:par>
                      </p:childTnLst>
                    </p:cTn>
                  </p:par>
                  <p:par>
                    <p:cTn id="139" fill="hold">
                      <p:stCondLst>
                        <p:cond delay="indefinite"/>
                      </p:stCondLst>
                      <p:childTnLst>
                        <p:par>
                          <p:cTn id="140" fill="hold">
                            <p:stCondLst>
                              <p:cond delay="0"/>
                            </p:stCondLst>
                            <p:childTnLst>
                              <p:par>
                                <p:cTn id="141" presetID="55" presetClass="entr" presetSubtype="0" fill="hold" grpId="0" nodeType="clickEffect">
                                  <p:stCondLst>
                                    <p:cond delay="0"/>
                                  </p:stCondLst>
                                  <p:childTnLst>
                                    <p:set>
                                      <p:cBhvr>
                                        <p:cTn id="142" dur="1" fill="hold">
                                          <p:stCondLst>
                                            <p:cond delay="0"/>
                                          </p:stCondLst>
                                        </p:cTn>
                                        <p:tgtEl>
                                          <p:spTgt spid="11">
                                            <p:txEl>
                                              <p:pRg st="4" end="4"/>
                                            </p:txEl>
                                          </p:spTgt>
                                        </p:tgtEl>
                                        <p:attrNameLst>
                                          <p:attrName>style.visibility</p:attrName>
                                        </p:attrNameLst>
                                      </p:cBhvr>
                                      <p:to>
                                        <p:strVal val="visible"/>
                                      </p:to>
                                    </p:set>
                                    <p:anim calcmode="lin" valueType="num">
                                      <p:cBhvr>
                                        <p:cTn id="143" dur="1000" fill="hold"/>
                                        <p:tgtEl>
                                          <p:spTgt spid="11">
                                            <p:txEl>
                                              <p:pRg st="4" end="4"/>
                                            </p:txEl>
                                          </p:spTgt>
                                        </p:tgtEl>
                                        <p:attrNameLst>
                                          <p:attrName>ppt_w</p:attrName>
                                        </p:attrNameLst>
                                      </p:cBhvr>
                                      <p:tavLst>
                                        <p:tav tm="0">
                                          <p:val>
                                            <p:strVal val="#ppt_w*0.70"/>
                                          </p:val>
                                        </p:tav>
                                        <p:tav tm="100000">
                                          <p:val>
                                            <p:strVal val="#ppt_w"/>
                                          </p:val>
                                        </p:tav>
                                      </p:tavLst>
                                    </p:anim>
                                    <p:anim calcmode="lin" valueType="num">
                                      <p:cBhvr>
                                        <p:cTn id="144" dur="1000" fill="hold"/>
                                        <p:tgtEl>
                                          <p:spTgt spid="11">
                                            <p:txEl>
                                              <p:pRg st="4" end="4"/>
                                            </p:txEl>
                                          </p:spTgt>
                                        </p:tgtEl>
                                        <p:attrNameLst>
                                          <p:attrName>ppt_h</p:attrName>
                                        </p:attrNameLst>
                                      </p:cBhvr>
                                      <p:tavLst>
                                        <p:tav tm="0">
                                          <p:val>
                                            <p:strVal val="#ppt_h"/>
                                          </p:val>
                                        </p:tav>
                                        <p:tav tm="100000">
                                          <p:val>
                                            <p:strVal val="#ppt_h"/>
                                          </p:val>
                                        </p:tav>
                                      </p:tavLst>
                                    </p:anim>
                                    <p:animEffect transition="in" filter="fade">
                                      <p:cBhvr>
                                        <p:cTn id="145" dur="1000"/>
                                        <p:tgtEl>
                                          <p:spTgt spid="11">
                                            <p:txEl>
                                              <p:pRg st="4" end="4"/>
                                            </p:txEl>
                                          </p:spTgt>
                                        </p:tgtEl>
                                      </p:cBhvr>
                                    </p:animEffect>
                                  </p:childTnLst>
                                </p:cTn>
                              </p:par>
                            </p:childTnLst>
                          </p:cTn>
                        </p:par>
                      </p:childTnLst>
                    </p:cTn>
                  </p:par>
                  <p:par>
                    <p:cTn id="146" fill="hold">
                      <p:stCondLst>
                        <p:cond delay="indefinite"/>
                      </p:stCondLst>
                      <p:childTnLst>
                        <p:par>
                          <p:cTn id="147" fill="hold">
                            <p:stCondLst>
                              <p:cond delay="0"/>
                            </p:stCondLst>
                            <p:childTnLst>
                              <p:par>
                                <p:cTn id="148" presetID="17" presetClass="entr" presetSubtype="10" fill="hold" grpId="1" nodeType="clickEffect">
                                  <p:stCondLst>
                                    <p:cond delay="0"/>
                                  </p:stCondLst>
                                  <p:iterate type="wd">
                                    <p:tmPct val="10000"/>
                                  </p:iterate>
                                  <p:childTnLst>
                                    <p:set>
                                      <p:cBhvr>
                                        <p:cTn id="149" dur="1" fill="hold">
                                          <p:stCondLst>
                                            <p:cond delay="0"/>
                                          </p:stCondLst>
                                        </p:cTn>
                                        <p:tgtEl>
                                          <p:spTgt spid="217">
                                            <p:txEl>
                                              <p:pRg st="0" end="0"/>
                                            </p:txEl>
                                          </p:spTgt>
                                        </p:tgtEl>
                                        <p:attrNameLst>
                                          <p:attrName>style.visibility</p:attrName>
                                        </p:attrNameLst>
                                      </p:cBhvr>
                                      <p:to>
                                        <p:strVal val="visible"/>
                                      </p:to>
                                    </p:set>
                                    <p:anim calcmode="lin" valueType="num">
                                      <p:cBhvr>
                                        <p:cTn id="150" dur="500" fill="hold"/>
                                        <p:tgtEl>
                                          <p:spTgt spid="217">
                                            <p:txEl>
                                              <p:pRg st="0" end="0"/>
                                            </p:txEl>
                                          </p:spTgt>
                                        </p:tgtEl>
                                        <p:attrNameLst>
                                          <p:attrName>ppt_w</p:attrName>
                                        </p:attrNameLst>
                                      </p:cBhvr>
                                      <p:tavLst>
                                        <p:tav tm="0">
                                          <p:val>
                                            <p:fltVal val="0"/>
                                          </p:val>
                                        </p:tav>
                                        <p:tav tm="100000">
                                          <p:val>
                                            <p:strVal val="#ppt_w"/>
                                          </p:val>
                                        </p:tav>
                                      </p:tavLst>
                                    </p:anim>
                                    <p:anim calcmode="lin" valueType="num">
                                      <p:cBhvr>
                                        <p:cTn id="151" dur="500" fill="hold"/>
                                        <p:tgtEl>
                                          <p:spTgt spid="217">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2" fill="hold" display="0">
                  <p:stCondLst>
                    <p:cond delay="indefinite"/>
                  </p:stCondLst>
                  <p:endCondLst>
                    <p:cond evt="onStopAudio" delay="0">
                      <p:tgtEl>
                        <p:sldTgt/>
                      </p:tgtEl>
                    </p:cond>
                  </p:endCondLst>
                </p:cTn>
                <p:tgtEl>
                  <p:spTgt spid="2"/>
                </p:tgtEl>
              </p:cMediaNode>
            </p:audio>
          </p:childTnLst>
        </p:cTn>
      </p:par>
    </p:tnLst>
    <p:bldLst>
      <p:bldP spid="216" grpId="0"/>
      <p:bldP spid="217" grpId="1" build="p"/>
      <p:bldP spid="6" grpId="0" build="p"/>
      <p:bldP spid="7" grpId="0" build="p"/>
      <p:bldP spid="10" grpId="0" build="p"/>
      <p:bldP spid="11"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473474" y="-98656"/>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2" name="TextBox 1">
            <a:extLst>
              <a:ext uri="{FF2B5EF4-FFF2-40B4-BE49-F238E27FC236}">
                <a16:creationId xmlns:a16="http://schemas.microsoft.com/office/drawing/2014/main" id="{37F14CC7-A68A-BB4F-87A1-4DFDA58F8250}"/>
              </a:ext>
            </a:extLst>
          </p:cNvPr>
          <p:cNvSpPr txBox="1"/>
          <p:nvPr/>
        </p:nvSpPr>
        <p:spPr>
          <a:xfrm>
            <a:off x="0" y="1366310"/>
            <a:ext cx="5774076" cy="1538883"/>
          </a:xfrm>
          <a:prstGeom prst="rect">
            <a:avLst/>
          </a:prstGeom>
          <a:noFill/>
        </p:spPr>
        <p:txBody>
          <a:bodyPr wrap="square" rtlCol="0">
            <a:spAutoFit/>
          </a:bodyPr>
          <a:lstStyle/>
          <a:p>
            <a:r>
              <a:rPr kumimoji="0" lang="en-US" sz="2200" b="0" i="0" u="none" strike="noStrike" kern="0" cap="none" spc="0" normalizeH="0" baseline="0" noProof="0" dirty="0">
                <a:ln>
                  <a:noFill/>
                </a:ln>
                <a:solidFill>
                  <a:srgbClr val="FFFFFF"/>
                </a:solidFill>
                <a:effectLst/>
                <a:uLnTx/>
                <a:uFillTx/>
                <a:latin typeface="Century Gothic"/>
                <a:sym typeface="Century Gothic"/>
              </a:rPr>
              <a:t>Gaps in Existing Security Policy</a:t>
            </a:r>
          </a:p>
          <a:p>
            <a:pPr marL="342900" indent="-342900">
              <a:buClr>
                <a:schemeClr val="bg1"/>
              </a:buClr>
              <a:buFont typeface="Arial" panose="020B0604020202020204" pitchFamily="34" charset="0"/>
              <a:buChar char="•"/>
            </a:pPr>
            <a:r>
              <a:rPr lang="en-US" sz="1800" dirty="0">
                <a:solidFill>
                  <a:srgbClr val="FFFFFF"/>
                </a:solidFill>
                <a:latin typeface="Century Gothic"/>
                <a:sym typeface="Century Gothic"/>
              </a:rPr>
              <a:t>Coding standards do not cover all standards</a:t>
            </a:r>
          </a:p>
          <a:p>
            <a:pPr marL="342900" indent="-342900">
              <a:buClr>
                <a:schemeClr val="bg1"/>
              </a:buClr>
              <a:buFont typeface="Arial" panose="020B0604020202020204" pitchFamily="34" charset="0"/>
              <a:buChar char="•"/>
            </a:pPr>
            <a:r>
              <a:rPr lang="en-US" sz="1800" dirty="0">
                <a:solidFill>
                  <a:srgbClr val="FFFFFF"/>
                </a:solidFill>
                <a:latin typeface="Century Gothic"/>
                <a:sym typeface="Century Gothic"/>
              </a:rPr>
              <a:t>No policy for other programming languages</a:t>
            </a:r>
          </a:p>
          <a:p>
            <a:pPr marL="342900" indent="-342900">
              <a:buClr>
                <a:schemeClr val="bg1"/>
              </a:buClr>
              <a:buFont typeface="Arial" panose="020B0604020202020204" pitchFamily="34" charset="0"/>
              <a:buChar char="•"/>
            </a:pPr>
            <a:r>
              <a:rPr lang="en-US" sz="1800" dirty="0">
                <a:solidFill>
                  <a:srgbClr val="FFFFFF"/>
                </a:solidFill>
                <a:latin typeface="Century Gothic"/>
                <a:sym typeface="Century Gothic"/>
              </a:rPr>
              <a:t>No coaching or workshops</a:t>
            </a:r>
          </a:p>
          <a:p>
            <a:pPr marL="342900" indent="-342900">
              <a:buClr>
                <a:schemeClr val="bg1"/>
              </a:buClr>
              <a:buFont typeface="Arial" panose="020B0604020202020204" pitchFamily="34" charset="0"/>
              <a:buChar char="•"/>
            </a:pPr>
            <a:r>
              <a:rPr lang="en-US" sz="1800" dirty="0">
                <a:solidFill>
                  <a:srgbClr val="FFFFFF"/>
                </a:solidFill>
                <a:latin typeface="Century Gothic"/>
                <a:sym typeface="Century Gothic"/>
              </a:rPr>
              <a:t>No scalability support</a:t>
            </a:r>
          </a:p>
        </p:txBody>
      </p:sp>
      <p:sp>
        <p:nvSpPr>
          <p:cNvPr id="6" name="TextBox 5">
            <a:extLst>
              <a:ext uri="{FF2B5EF4-FFF2-40B4-BE49-F238E27FC236}">
                <a16:creationId xmlns:a16="http://schemas.microsoft.com/office/drawing/2014/main" id="{26D82A8F-D83F-F347-B37B-6470C10EB833}"/>
              </a:ext>
            </a:extLst>
          </p:cNvPr>
          <p:cNvSpPr txBox="1"/>
          <p:nvPr/>
        </p:nvSpPr>
        <p:spPr>
          <a:xfrm>
            <a:off x="5774076" y="1233888"/>
            <a:ext cx="7167538" cy="1015663"/>
          </a:xfrm>
          <a:prstGeom prst="rect">
            <a:avLst/>
          </a:prstGeom>
          <a:noFill/>
        </p:spPr>
        <p:txBody>
          <a:bodyPr wrap="square" rtlCol="0">
            <a:spAutoFit/>
          </a:bodyPr>
          <a:lstStyle/>
          <a:p>
            <a:r>
              <a:rPr kumimoji="0" lang="en-US" sz="1800" b="0" i="0" u="none" strike="noStrike" kern="0" cap="none" spc="0" normalizeH="0" baseline="0" noProof="0" dirty="0">
                <a:ln>
                  <a:noFill/>
                </a:ln>
                <a:solidFill>
                  <a:srgbClr val="FFFFFF"/>
                </a:solidFill>
                <a:effectLst/>
                <a:uLnTx/>
                <a:uFillTx/>
                <a:latin typeface="Century Gothic"/>
                <a:sym typeface="Century Gothic"/>
              </a:rPr>
              <a:t>Future Potential Gaps</a:t>
            </a:r>
          </a:p>
          <a:p>
            <a:pPr marL="342900" indent="-342900">
              <a:buClr>
                <a:schemeClr val="bg1"/>
              </a:buClr>
              <a:buFont typeface="Arial" panose="020B0604020202020204" pitchFamily="34" charset="0"/>
              <a:buChar char="•"/>
            </a:pPr>
            <a:r>
              <a:rPr lang="en-US" dirty="0">
                <a:solidFill>
                  <a:srgbClr val="FFFFFF"/>
                </a:solidFill>
                <a:latin typeface="Century Gothic"/>
                <a:sym typeface="Century Gothic"/>
              </a:rPr>
              <a:t>New principles or standards</a:t>
            </a:r>
          </a:p>
          <a:p>
            <a:pPr marL="342900" indent="-342900">
              <a:buClr>
                <a:schemeClr val="bg1"/>
              </a:buClr>
              <a:buFont typeface="Arial" panose="020B0604020202020204" pitchFamily="34" charset="0"/>
              <a:buChar char="•"/>
            </a:pPr>
            <a:r>
              <a:rPr lang="en-US" dirty="0">
                <a:solidFill>
                  <a:srgbClr val="FFFFFF"/>
                </a:solidFill>
                <a:latin typeface="Century Gothic"/>
                <a:sym typeface="Century Gothic"/>
              </a:rPr>
              <a:t>Newly identified vulnerabilities</a:t>
            </a:r>
          </a:p>
          <a:p>
            <a:pPr marL="342900" indent="-342900">
              <a:buClr>
                <a:schemeClr val="bg1"/>
              </a:buClr>
              <a:buFont typeface="Arial" panose="020B0604020202020204" pitchFamily="34" charset="0"/>
              <a:buChar char="•"/>
            </a:pPr>
            <a:r>
              <a:rPr lang="en-US" dirty="0">
                <a:solidFill>
                  <a:srgbClr val="FFFFFF"/>
                </a:solidFill>
                <a:latin typeface="Century Gothic"/>
                <a:sym typeface="Century Gothic"/>
              </a:rPr>
              <a:t>Modifications to </a:t>
            </a:r>
            <a:r>
              <a:rPr lang="en-US" dirty="0" err="1">
                <a:solidFill>
                  <a:srgbClr val="FFFFFF"/>
                </a:solidFill>
                <a:latin typeface="Century Gothic"/>
                <a:sym typeface="Century Gothic"/>
              </a:rPr>
              <a:t>DevSecOps</a:t>
            </a:r>
            <a:r>
              <a:rPr lang="en-US" dirty="0">
                <a:solidFill>
                  <a:srgbClr val="FFFFFF"/>
                </a:solidFill>
                <a:latin typeface="Century Gothic"/>
                <a:sym typeface="Century Gothic"/>
              </a:rPr>
              <a:t> standards</a:t>
            </a:r>
          </a:p>
        </p:txBody>
      </p:sp>
      <p:sp>
        <p:nvSpPr>
          <p:cNvPr id="7" name="TextBox 6">
            <a:extLst>
              <a:ext uri="{FF2B5EF4-FFF2-40B4-BE49-F238E27FC236}">
                <a16:creationId xmlns:a16="http://schemas.microsoft.com/office/drawing/2014/main" id="{F4F26C78-ACF4-0B47-90A9-D2C92AA98EC3}"/>
              </a:ext>
            </a:extLst>
          </p:cNvPr>
          <p:cNvSpPr txBox="1"/>
          <p:nvPr/>
        </p:nvSpPr>
        <p:spPr>
          <a:xfrm>
            <a:off x="5774076" y="2383863"/>
            <a:ext cx="5280916" cy="1231106"/>
          </a:xfrm>
          <a:prstGeom prst="rect">
            <a:avLst/>
          </a:prstGeom>
          <a:noFill/>
        </p:spPr>
        <p:txBody>
          <a:bodyPr wrap="square" rtlCol="0">
            <a:spAutoFit/>
          </a:bodyPr>
          <a:lstStyle/>
          <a:p>
            <a:r>
              <a:rPr kumimoji="0" lang="en-US" sz="1800" b="0" i="0" u="none" strike="noStrike" kern="0" cap="none" spc="0" normalizeH="0" baseline="0" noProof="0" dirty="0">
                <a:ln>
                  <a:noFill/>
                </a:ln>
                <a:solidFill>
                  <a:srgbClr val="FFFFFF"/>
                </a:solidFill>
                <a:effectLst/>
                <a:uLnTx/>
                <a:uFillTx/>
                <a:latin typeface="Century Gothic"/>
                <a:sym typeface="Century Gothic"/>
              </a:rPr>
              <a:t>Future Potential Improvements</a:t>
            </a:r>
          </a:p>
          <a:p>
            <a:pPr marL="342900" indent="-342900">
              <a:buClr>
                <a:schemeClr val="bg1"/>
              </a:buClr>
              <a:buFont typeface="Arial" panose="020B0604020202020204" pitchFamily="34" charset="0"/>
              <a:buChar char="•"/>
            </a:pPr>
            <a:r>
              <a:rPr lang="en-US" dirty="0">
                <a:solidFill>
                  <a:srgbClr val="FFFFFF"/>
                </a:solidFill>
                <a:latin typeface="Century Gothic"/>
                <a:sym typeface="Century Gothic"/>
              </a:rPr>
              <a:t>Include a policy for other languages</a:t>
            </a:r>
          </a:p>
          <a:p>
            <a:pPr marL="342900" indent="-342900">
              <a:buClr>
                <a:schemeClr val="bg1"/>
              </a:buClr>
              <a:buFont typeface="Arial" panose="020B0604020202020204" pitchFamily="34" charset="0"/>
              <a:buChar char="•"/>
            </a:pPr>
            <a:r>
              <a:rPr lang="en-US" dirty="0">
                <a:solidFill>
                  <a:srgbClr val="FFFFFF"/>
                </a:solidFill>
                <a:latin typeface="Century Gothic"/>
                <a:sym typeface="Century Gothic"/>
              </a:rPr>
              <a:t>Bring in </a:t>
            </a:r>
            <a:r>
              <a:rPr lang="en-US" dirty="0" err="1">
                <a:solidFill>
                  <a:srgbClr val="FFFFFF"/>
                </a:solidFill>
                <a:latin typeface="Century Gothic"/>
                <a:sym typeface="Century Gothic"/>
              </a:rPr>
              <a:t>DevSecOps</a:t>
            </a:r>
            <a:r>
              <a:rPr lang="en-US" dirty="0">
                <a:solidFill>
                  <a:srgbClr val="FFFFFF"/>
                </a:solidFill>
                <a:latin typeface="Century Gothic"/>
                <a:sym typeface="Century Gothic"/>
              </a:rPr>
              <a:t> coaches</a:t>
            </a:r>
          </a:p>
          <a:p>
            <a:pPr marL="342900" indent="-342900">
              <a:buClr>
                <a:schemeClr val="bg1"/>
              </a:buClr>
              <a:buFont typeface="Arial" panose="020B0604020202020204" pitchFamily="34" charset="0"/>
              <a:buChar char="•"/>
            </a:pPr>
            <a:r>
              <a:rPr lang="en-US" dirty="0">
                <a:solidFill>
                  <a:srgbClr val="FFFFFF"/>
                </a:solidFill>
                <a:latin typeface="Century Gothic"/>
                <a:sym typeface="Century Gothic"/>
              </a:rPr>
              <a:t>Implement workshops</a:t>
            </a:r>
          </a:p>
          <a:p>
            <a:pPr marL="342900" indent="-342900">
              <a:buClr>
                <a:schemeClr val="bg1"/>
              </a:buClr>
              <a:buFont typeface="Arial" panose="020B0604020202020204" pitchFamily="34" charset="0"/>
              <a:buChar char="•"/>
            </a:pPr>
            <a:r>
              <a:rPr lang="en-US" dirty="0">
                <a:solidFill>
                  <a:srgbClr val="FFFFFF"/>
                </a:solidFill>
                <a:latin typeface="Century Gothic"/>
                <a:sym typeface="Century Gothic"/>
              </a:rPr>
              <a:t>Create a coaching program to support scalability</a:t>
            </a:r>
          </a:p>
        </p:txBody>
      </p:sp>
      <p:sp>
        <p:nvSpPr>
          <p:cNvPr id="8" name="Google Shape;224;p12">
            <a:extLst>
              <a:ext uri="{FF2B5EF4-FFF2-40B4-BE49-F238E27FC236}">
                <a16:creationId xmlns:a16="http://schemas.microsoft.com/office/drawing/2014/main" id="{6CFAF73F-8063-D543-8BC1-B772A3189A9C}"/>
              </a:ext>
            </a:extLst>
          </p:cNvPr>
          <p:cNvSpPr txBox="1">
            <a:spLocks/>
          </p:cNvSpPr>
          <p:nvPr/>
        </p:nvSpPr>
        <p:spPr>
          <a:xfrm>
            <a:off x="-750014" y="4740921"/>
            <a:ext cx="11385047" cy="15015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914400" lvl="2" indent="0">
              <a:spcBef>
                <a:spcPts val="0"/>
              </a:spcBef>
              <a:buFont typeface="Arial"/>
              <a:buNone/>
            </a:pPr>
            <a:r>
              <a:rPr lang="en-US" sz="1400" dirty="0"/>
              <a:t>When Comcast made the switch from DevOps to </a:t>
            </a:r>
            <a:r>
              <a:rPr lang="en-US" sz="1400" dirty="0" err="1"/>
              <a:t>DevSecOps</a:t>
            </a:r>
            <a:r>
              <a:rPr lang="en-US" sz="1400" dirty="0"/>
              <a:t>, the pilot team gathered a suite of automation tools to give to developers. They also brought in coaches to oversee groups and help them learn core practices. A DevOps team was able to be fully converted into </a:t>
            </a:r>
            <a:r>
              <a:rPr lang="en-US" sz="1400" dirty="0" err="1"/>
              <a:t>DevSecOps</a:t>
            </a:r>
            <a:r>
              <a:rPr lang="en-US" sz="1400" dirty="0"/>
              <a:t> in a year and a half if given regular coaching a workshops every 90 days. To support scaling, a coaching program was put into place to teach others outside of </a:t>
            </a:r>
            <a:r>
              <a:rPr lang="en-US" sz="1400" dirty="0" err="1"/>
              <a:t>DevSecOps</a:t>
            </a:r>
            <a:r>
              <a:rPr lang="en-US" sz="1400" dirty="0"/>
              <a:t> teams to be coaches for their own business unit. Within five years, Comcast had improved risk reduction by 85% with only a quarter of the staff previously required.</a:t>
            </a:r>
          </a:p>
        </p:txBody>
      </p:sp>
      <p:sp>
        <p:nvSpPr>
          <p:cNvPr id="3" name="TextBox 2">
            <a:extLst>
              <a:ext uri="{FF2B5EF4-FFF2-40B4-BE49-F238E27FC236}">
                <a16:creationId xmlns:a16="http://schemas.microsoft.com/office/drawing/2014/main" id="{545EAF28-25A3-F142-9418-2FFA44D7F1B8}"/>
              </a:ext>
            </a:extLst>
          </p:cNvPr>
          <p:cNvSpPr txBox="1"/>
          <p:nvPr/>
        </p:nvSpPr>
        <p:spPr>
          <a:xfrm>
            <a:off x="203340" y="6088569"/>
            <a:ext cx="7747634" cy="307777"/>
          </a:xfrm>
          <a:prstGeom prst="rect">
            <a:avLst/>
          </a:prstGeom>
          <a:noFill/>
        </p:spPr>
        <p:txBody>
          <a:bodyPr wrap="none" rtlCol="0">
            <a:spAutoFit/>
          </a:bodyPr>
          <a:lstStyle/>
          <a:p>
            <a:r>
              <a:rPr lang="en-US" dirty="0">
                <a:solidFill>
                  <a:schemeClr val="bg1"/>
                </a:solidFill>
              </a:rPr>
              <a:t>https://</a:t>
            </a:r>
            <a:r>
              <a:rPr lang="en-US" dirty="0" err="1">
                <a:solidFill>
                  <a:schemeClr val="bg1"/>
                </a:solidFill>
              </a:rPr>
              <a:t>www.techtarget.com</a:t>
            </a:r>
            <a:r>
              <a:rPr lang="en-US" dirty="0">
                <a:solidFill>
                  <a:schemeClr val="bg1"/>
                </a:solidFill>
              </a:rPr>
              <a:t>/</a:t>
            </a:r>
            <a:r>
              <a:rPr lang="en-US" dirty="0" err="1">
                <a:solidFill>
                  <a:schemeClr val="bg1"/>
                </a:solidFill>
              </a:rPr>
              <a:t>searchsecurity</a:t>
            </a:r>
            <a:r>
              <a:rPr lang="en-US" dirty="0">
                <a:solidFill>
                  <a:schemeClr val="bg1"/>
                </a:solidFill>
              </a:rPr>
              <a:t>/feature/Case-study-Scaling-</a:t>
            </a:r>
            <a:r>
              <a:rPr lang="en-US" dirty="0" err="1">
                <a:solidFill>
                  <a:schemeClr val="bg1"/>
                </a:solidFill>
              </a:rPr>
              <a:t>DevSecOps</a:t>
            </a:r>
            <a:r>
              <a:rPr lang="en-US" dirty="0">
                <a:solidFill>
                  <a:schemeClr val="bg1"/>
                </a:solidFill>
              </a:rPr>
              <a:t>-at-Comcast</a:t>
            </a:r>
          </a:p>
        </p:txBody>
      </p:sp>
      <p:pic>
        <p:nvPicPr>
          <p:cNvPr id="4" name="Audio 3">
            <a:hlinkClick r:id="" action="ppaction://media"/>
            <a:extLst>
              <a:ext uri="{FF2B5EF4-FFF2-40B4-BE49-F238E27FC236}">
                <a16:creationId xmlns:a16="http://schemas.microsoft.com/office/drawing/2014/main" id="{81B22334-B25C-8548-BB2C-B2F71BCCFD3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2029"/>
    </mc:Choice>
    <mc:Fallback>
      <p:transition spd="slow" advTm="1220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23"/>
                                        </p:tgtEl>
                                        <p:attrNameLst>
                                          <p:attrName>style.visibility</p:attrName>
                                        </p:attrNameLst>
                                      </p:cBhvr>
                                      <p:to>
                                        <p:strVal val="visible"/>
                                      </p:to>
                                    </p:set>
                                    <p:anim calcmode="lin" valueType="num">
                                      <p:cBhvr additive="base">
                                        <p:cTn id="11" dur="500" fill="hold"/>
                                        <p:tgtEl>
                                          <p:spTgt spid="223"/>
                                        </p:tgtEl>
                                        <p:attrNameLst>
                                          <p:attrName>ppt_x</p:attrName>
                                        </p:attrNameLst>
                                      </p:cBhvr>
                                      <p:tavLst>
                                        <p:tav tm="0">
                                          <p:val>
                                            <p:strVal val="#ppt_x"/>
                                          </p:val>
                                        </p:tav>
                                        <p:tav tm="100000">
                                          <p:val>
                                            <p:strVal val="#ppt_x"/>
                                          </p:val>
                                        </p:tav>
                                      </p:tavLst>
                                    </p:anim>
                                    <p:anim calcmode="lin" valueType="num">
                                      <p:cBhvr additive="base">
                                        <p:cTn id="12" dur="500" fill="hold"/>
                                        <p:tgtEl>
                                          <p:spTgt spid="22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grpId="0"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 calcmode="lin" valueType="num">
                                      <p:cBhvr>
                                        <p:cTn id="17" dur="1000" fill="hold"/>
                                        <p:tgtEl>
                                          <p:spTgt spid="2">
                                            <p:txEl>
                                              <p:pRg st="0" end="0"/>
                                            </p:txEl>
                                          </p:spTgt>
                                        </p:tgtEl>
                                        <p:attrNameLst>
                                          <p:attrName>ppt_w</p:attrName>
                                        </p:attrNameLst>
                                      </p:cBhvr>
                                      <p:tavLst>
                                        <p:tav tm="0">
                                          <p:val>
                                            <p:strVal val="#ppt_w*0.70"/>
                                          </p:val>
                                        </p:tav>
                                        <p:tav tm="100000">
                                          <p:val>
                                            <p:strVal val="#ppt_w"/>
                                          </p:val>
                                        </p:tav>
                                      </p:tavLst>
                                    </p:anim>
                                    <p:anim calcmode="lin" valueType="num">
                                      <p:cBhvr>
                                        <p:cTn id="18"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19" dur="1000"/>
                                        <p:tgtEl>
                                          <p:spTgt spid="2">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55" presetClass="entr" presetSubtype="0" fill="hold" grpId="0" nodeType="clickEffect">
                                  <p:stCondLst>
                                    <p:cond delay="0"/>
                                  </p:stCondLst>
                                  <p:childTnLst>
                                    <p:set>
                                      <p:cBhvr>
                                        <p:cTn id="23" dur="1" fill="hold">
                                          <p:stCondLst>
                                            <p:cond delay="0"/>
                                          </p:stCondLst>
                                        </p:cTn>
                                        <p:tgtEl>
                                          <p:spTgt spid="2">
                                            <p:txEl>
                                              <p:pRg st="1" end="1"/>
                                            </p:txEl>
                                          </p:spTgt>
                                        </p:tgtEl>
                                        <p:attrNameLst>
                                          <p:attrName>style.visibility</p:attrName>
                                        </p:attrNameLst>
                                      </p:cBhvr>
                                      <p:to>
                                        <p:strVal val="visible"/>
                                      </p:to>
                                    </p:set>
                                    <p:anim calcmode="lin" valueType="num">
                                      <p:cBhvr>
                                        <p:cTn id="24" dur="1000" fill="hold"/>
                                        <p:tgtEl>
                                          <p:spTgt spid="2">
                                            <p:txEl>
                                              <p:pRg st="1" end="1"/>
                                            </p:txEl>
                                          </p:spTgt>
                                        </p:tgtEl>
                                        <p:attrNameLst>
                                          <p:attrName>ppt_w</p:attrName>
                                        </p:attrNameLst>
                                      </p:cBhvr>
                                      <p:tavLst>
                                        <p:tav tm="0">
                                          <p:val>
                                            <p:strVal val="#ppt_w*0.70"/>
                                          </p:val>
                                        </p:tav>
                                        <p:tav tm="100000">
                                          <p:val>
                                            <p:strVal val="#ppt_w"/>
                                          </p:val>
                                        </p:tav>
                                      </p:tavLst>
                                    </p:anim>
                                    <p:anim calcmode="lin" valueType="num">
                                      <p:cBhvr>
                                        <p:cTn id="25" dur="1000" fill="hold"/>
                                        <p:tgtEl>
                                          <p:spTgt spid="2">
                                            <p:txEl>
                                              <p:pRg st="1" end="1"/>
                                            </p:txEl>
                                          </p:spTgt>
                                        </p:tgtEl>
                                        <p:attrNameLst>
                                          <p:attrName>ppt_h</p:attrName>
                                        </p:attrNameLst>
                                      </p:cBhvr>
                                      <p:tavLst>
                                        <p:tav tm="0">
                                          <p:val>
                                            <p:strVal val="#ppt_h"/>
                                          </p:val>
                                        </p:tav>
                                        <p:tav tm="100000">
                                          <p:val>
                                            <p:strVal val="#ppt_h"/>
                                          </p:val>
                                        </p:tav>
                                      </p:tavLst>
                                    </p:anim>
                                    <p:animEffect transition="in" filter="fade">
                                      <p:cBhvr>
                                        <p:cTn id="26" dur="1000"/>
                                        <p:tgtEl>
                                          <p:spTgt spid="2">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5" presetClass="entr" presetSubtype="0" fill="hold" grpId="0" nodeType="clickEffect">
                                  <p:stCondLst>
                                    <p:cond delay="0"/>
                                  </p:stCondLst>
                                  <p:childTnLst>
                                    <p:set>
                                      <p:cBhvr>
                                        <p:cTn id="30" dur="1" fill="hold">
                                          <p:stCondLst>
                                            <p:cond delay="0"/>
                                          </p:stCondLst>
                                        </p:cTn>
                                        <p:tgtEl>
                                          <p:spTgt spid="2">
                                            <p:txEl>
                                              <p:pRg st="2" end="2"/>
                                            </p:txEl>
                                          </p:spTgt>
                                        </p:tgtEl>
                                        <p:attrNameLst>
                                          <p:attrName>style.visibility</p:attrName>
                                        </p:attrNameLst>
                                      </p:cBhvr>
                                      <p:to>
                                        <p:strVal val="visible"/>
                                      </p:to>
                                    </p:set>
                                    <p:anim calcmode="lin" valueType="num">
                                      <p:cBhvr>
                                        <p:cTn id="31" dur="1000" fill="hold"/>
                                        <p:tgtEl>
                                          <p:spTgt spid="2">
                                            <p:txEl>
                                              <p:pRg st="2" end="2"/>
                                            </p:txEl>
                                          </p:spTgt>
                                        </p:tgtEl>
                                        <p:attrNameLst>
                                          <p:attrName>ppt_w</p:attrName>
                                        </p:attrNameLst>
                                      </p:cBhvr>
                                      <p:tavLst>
                                        <p:tav tm="0">
                                          <p:val>
                                            <p:strVal val="#ppt_w*0.70"/>
                                          </p:val>
                                        </p:tav>
                                        <p:tav tm="100000">
                                          <p:val>
                                            <p:strVal val="#ppt_w"/>
                                          </p:val>
                                        </p:tav>
                                      </p:tavLst>
                                    </p:anim>
                                    <p:anim calcmode="lin" valueType="num">
                                      <p:cBhvr>
                                        <p:cTn id="32" dur="1000" fill="hold"/>
                                        <p:tgtEl>
                                          <p:spTgt spid="2">
                                            <p:txEl>
                                              <p:pRg st="2" end="2"/>
                                            </p:txEl>
                                          </p:spTgt>
                                        </p:tgtEl>
                                        <p:attrNameLst>
                                          <p:attrName>ppt_h</p:attrName>
                                        </p:attrNameLst>
                                      </p:cBhvr>
                                      <p:tavLst>
                                        <p:tav tm="0">
                                          <p:val>
                                            <p:strVal val="#ppt_h"/>
                                          </p:val>
                                        </p:tav>
                                        <p:tav tm="100000">
                                          <p:val>
                                            <p:strVal val="#ppt_h"/>
                                          </p:val>
                                        </p:tav>
                                      </p:tavLst>
                                    </p:anim>
                                    <p:animEffect transition="in" filter="fade">
                                      <p:cBhvr>
                                        <p:cTn id="33" dur="1000"/>
                                        <p:tgtEl>
                                          <p:spTgt spid="2">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55" presetClass="entr" presetSubtype="0" fill="hold" grpId="0" nodeType="clickEffect">
                                  <p:stCondLst>
                                    <p:cond delay="0"/>
                                  </p:stCondLst>
                                  <p:childTnLst>
                                    <p:set>
                                      <p:cBhvr>
                                        <p:cTn id="37" dur="1" fill="hold">
                                          <p:stCondLst>
                                            <p:cond delay="0"/>
                                          </p:stCondLst>
                                        </p:cTn>
                                        <p:tgtEl>
                                          <p:spTgt spid="2">
                                            <p:txEl>
                                              <p:pRg st="3" end="3"/>
                                            </p:txEl>
                                          </p:spTgt>
                                        </p:tgtEl>
                                        <p:attrNameLst>
                                          <p:attrName>style.visibility</p:attrName>
                                        </p:attrNameLst>
                                      </p:cBhvr>
                                      <p:to>
                                        <p:strVal val="visible"/>
                                      </p:to>
                                    </p:set>
                                    <p:anim calcmode="lin" valueType="num">
                                      <p:cBhvr>
                                        <p:cTn id="38" dur="1000" fill="hold"/>
                                        <p:tgtEl>
                                          <p:spTgt spid="2">
                                            <p:txEl>
                                              <p:pRg st="3" end="3"/>
                                            </p:txEl>
                                          </p:spTgt>
                                        </p:tgtEl>
                                        <p:attrNameLst>
                                          <p:attrName>ppt_w</p:attrName>
                                        </p:attrNameLst>
                                      </p:cBhvr>
                                      <p:tavLst>
                                        <p:tav tm="0">
                                          <p:val>
                                            <p:strVal val="#ppt_w*0.70"/>
                                          </p:val>
                                        </p:tav>
                                        <p:tav tm="100000">
                                          <p:val>
                                            <p:strVal val="#ppt_w"/>
                                          </p:val>
                                        </p:tav>
                                      </p:tavLst>
                                    </p:anim>
                                    <p:anim calcmode="lin" valueType="num">
                                      <p:cBhvr>
                                        <p:cTn id="39" dur="1000" fill="hold"/>
                                        <p:tgtEl>
                                          <p:spTgt spid="2">
                                            <p:txEl>
                                              <p:pRg st="3" end="3"/>
                                            </p:txEl>
                                          </p:spTgt>
                                        </p:tgtEl>
                                        <p:attrNameLst>
                                          <p:attrName>ppt_h</p:attrName>
                                        </p:attrNameLst>
                                      </p:cBhvr>
                                      <p:tavLst>
                                        <p:tav tm="0">
                                          <p:val>
                                            <p:strVal val="#ppt_h"/>
                                          </p:val>
                                        </p:tav>
                                        <p:tav tm="100000">
                                          <p:val>
                                            <p:strVal val="#ppt_h"/>
                                          </p:val>
                                        </p:tav>
                                      </p:tavLst>
                                    </p:anim>
                                    <p:animEffect transition="in" filter="fade">
                                      <p:cBhvr>
                                        <p:cTn id="40" dur="1000"/>
                                        <p:tgtEl>
                                          <p:spTgt spid="2">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55" presetClass="entr" presetSubtype="0" fill="hold" grpId="0" nodeType="clickEffect">
                                  <p:stCondLst>
                                    <p:cond delay="0"/>
                                  </p:stCondLst>
                                  <p:childTnLst>
                                    <p:set>
                                      <p:cBhvr>
                                        <p:cTn id="44" dur="1" fill="hold">
                                          <p:stCondLst>
                                            <p:cond delay="0"/>
                                          </p:stCondLst>
                                        </p:cTn>
                                        <p:tgtEl>
                                          <p:spTgt spid="2">
                                            <p:txEl>
                                              <p:pRg st="4" end="4"/>
                                            </p:txEl>
                                          </p:spTgt>
                                        </p:tgtEl>
                                        <p:attrNameLst>
                                          <p:attrName>style.visibility</p:attrName>
                                        </p:attrNameLst>
                                      </p:cBhvr>
                                      <p:to>
                                        <p:strVal val="visible"/>
                                      </p:to>
                                    </p:set>
                                    <p:anim calcmode="lin" valueType="num">
                                      <p:cBhvr>
                                        <p:cTn id="45" dur="1000" fill="hold"/>
                                        <p:tgtEl>
                                          <p:spTgt spid="2">
                                            <p:txEl>
                                              <p:pRg st="4" end="4"/>
                                            </p:txEl>
                                          </p:spTgt>
                                        </p:tgtEl>
                                        <p:attrNameLst>
                                          <p:attrName>ppt_w</p:attrName>
                                        </p:attrNameLst>
                                      </p:cBhvr>
                                      <p:tavLst>
                                        <p:tav tm="0">
                                          <p:val>
                                            <p:strVal val="#ppt_w*0.70"/>
                                          </p:val>
                                        </p:tav>
                                        <p:tav tm="100000">
                                          <p:val>
                                            <p:strVal val="#ppt_w"/>
                                          </p:val>
                                        </p:tav>
                                      </p:tavLst>
                                    </p:anim>
                                    <p:anim calcmode="lin" valueType="num">
                                      <p:cBhvr>
                                        <p:cTn id="46" dur="1000" fill="hold"/>
                                        <p:tgtEl>
                                          <p:spTgt spid="2">
                                            <p:txEl>
                                              <p:pRg st="4" end="4"/>
                                            </p:txEl>
                                          </p:spTgt>
                                        </p:tgtEl>
                                        <p:attrNameLst>
                                          <p:attrName>ppt_h</p:attrName>
                                        </p:attrNameLst>
                                      </p:cBhvr>
                                      <p:tavLst>
                                        <p:tav tm="0">
                                          <p:val>
                                            <p:strVal val="#ppt_h"/>
                                          </p:val>
                                        </p:tav>
                                        <p:tav tm="100000">
                                          <p:val>
                                            <p:strVal val="#ppt_h"/>
                                          </p:val>
                                        </p:tav>
                                      </p:tavLst>
                                    </p:anim>
                                    <p:animEffect transition="in" filter="fade">
                                      <p:cBhvr>
                                        <p:cTn id="47" dur="1000"/>
                                        <p:tgtEl>
                                          <p:spTgt spid="2">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55" presetClass="entr" presetSubtype="0" fill="hold" grpId="0" nodeType="clickEffect">
                                  <p:stCondLst>
                                    <p:cond delay="0"/>
                                  </p:stCondLst>
                                  <p:childTnLst>
                                    <p:set>
                                      <p:cBhvr>
                                        <p:cTn id="51" dur="1" fill="hold">
                                          <p:stCondLst>
                                            <p:cond delay="0"/>
                                          </p:stCondLst>
                                        </p:cTn>
                                        <p:tgtEl>
                                          <p:spTgt spid="6">
                                            <p:txEl>
                                              <p:pRg st="0" end="0"/>
                                            </p:txEl>
                                          </p:spTgt>
                                        </p:tgtEl>
                                        <p:attrNameLst>
                                          <p:attrName>style.visibility</p:attrName>
                                        </p:attrNameLst>
                                      </p:cBhvr>
                                      <p:to>
                                        <p:strVal val="visible"/>
                                      </p:to>
                                    </p:set>
                                    <p:anim calcmode="lin" valueType="num">
                                      <p:cBhvr>
                                        <p:cTn id="52"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53"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54" dur="1000"/>
                                        <p:tgtEl>
                                          <p:spTgt spid="6">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55" presetClass="entr" presetSubtype="0" fill="hold" grpId="0" nodeType="clickEffect">
                                  <p:stCondLst>
                                    <p:cond delay="0"/>
                                  </p:stCondLst>
                                  <p:childTnLst>
                                    <p:set>
                                      <p:cBhvr>
                                        <p:cTn id="58" dur="1" fill="hold">
                                          <p:stCondLst>
                                            <p:cond delay="0"/>
                                          </p:stCondLst>
                                        </p:cTn>
                                        <p:tgtEl>
                                          <p:spTgt spid="6">
                                            <p:txEl>
                                              <p:pRg st="1" end="1"/>
                                            </p:txEl>
                                          </p:spTgt>
                                        </p:tgtEl>
                                        <p:attrNameLst>
                                          <p:attrName>style.visibility</p:attrName>
                                        </p:attrNameLst>
                                      </p:cBhvr>
                                      <p:to>
                                        <p:strVal val="visible"/>
                                      </p:to>
                                    </p:set>
                                    <p:anim calcmode="lin" valueType="num">
                                      <p:cBhvr>
                                        <p:cTn id="59"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60"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61" dur="1000"/>
                                        <p:tgtEl>
                                          <p:spTgt spid="6">
                                            <p:txEl>
                                              <p:pRg st="1" end="1"/>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5" presetClass="entr" presetSubtype="0" fill="hold" grpId="0" nodeType="clickEffect">
                                  <p:stCondLst>
                                    <p:cond delay="0"/>
                                  </p:stCondLst>
                                  <p:childTnLst>
                                    <p:set>
                                      <p:cBhvr>
                                        <p:cTn id="65" dur="1" fill="hold">
                                          <p:stCondLst>
                                            <p:cond delay="0"/>
                                          </p:stCondLst>
                                        </p:cTn>
                                        <p:tgtEl>
                                          <p:spTgt spid="6">
                                            <p:txEl>
                                              <p:pRg st="2" end="2"/>
                                            </p:txEl>
                                          </p:spTgt>
                                        </p:tgtEl>
                                        <p:attrNameLst>
                                          <p:attrName>style.visibility</p:attrName>
                                        </p:attrNameLst>
                                      </p:cBhvr>
                                      <p:to>
                                        <p:strVal val="visible"/>
                                      </p:to>
                                    </p:set>
                                    <p:anim calcmode="lin" valueType="num">
                                      <p:cBhvr>
                                        <p:cTn id="66"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67"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68" dur="1000"/>
                                        <p:tgtEl>
                                          <p:spTgt spid="6">
                                            <p:txEl>
                                              <p:pRg st="2" end="2"/>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55" presetClass="entr" presetSubtype="0" fill="hold" grpId="0" nodeType="clickEffect">
                                  <p:stCondLst>
                                    <p:cond delay="0"/>
                                  </p:stCondLst>
                                  <p:childTnLst>
                                    <p:set>
                                      <p:cBhvr>
                                        <p:cTn id="72" dur="1" fill="hold">
                                          <p:stCondLst>
                                            <p:cond delay="0"/>
                                          </p:stCondLst>
                                        </p:cTn>
                                        <p:tgtEl>
                                          <p:spTgt spid="6">
                                            <p:txEl>
                                              <p:pRg st="3" end="3"/>
                                            </p:txEl>
                                          </p:spTgt>
                                        </p:tgtEl>
                                        <p:attrNameLst>
                                          <p:attrName>style.visibility</p:attrName>
                                        </p:attrNameLst>
                                      </p:cBhvr>
                                      <p:to>
                                        <p:strVal val="visible"/>
                                      </p:to>
                                    </p:set>
                                    <p:anim calcmode="lin" valueType="num">
                                      <p:cBhvr>
                                        <p:cTn id="73" dur="1000" fill="hold"/>
                                        <p:tgtEl>
                                          <p:spTgt spid="6">
                                            <p:txEl>
                                              <p:pRg st="3" end="3"/>
                                            </p:txEl>
                                          </p:spTgt>
                                        </p:tgtEl>
                                        <p:attrNameLst>
                                          <p:attrName>ppt_w</p:attrName>
                                        </p:attrNameLst>
                                      </p:cBhvr>
                                      <p:tavLst>
                                        <p:tav tm="0">
                                          <p:val>
                                            <p:strVal val="#ppt_w*0.70"/>
                                          </p:val>
                                        </p:tav>
                                        <p:tav tm="100000">
                                          <p:val>
                                            <p:strVal val="#ppt_w"/>
                                          </p:val>
                                        </p:tav>
                                      </p:tavLst>
                                    </p:anim>
                                    <p:anim calcmode="lin" valueType="num">
                                      <p:cBhvr>
                                        <p:cTn id="74" dur="1000" fill="hold"/>
                                        <p:tgtEl>
                                          <p:spTgt spid="6">
                                            <p:txEl>
                                              <p:pRg st="3" end="3"/>
                                            </p:txEl>
                                          </p:spTgt>
                                        </p:tgtEl>
                                        <p:attrNameLst>
                                          <p:attrName>ppt_h</p:attrName>
                                        </p:attrNameLst>
                                      </p:cBhvr>
                                      <p:tavLst>
                                        <p:tav tm="0">
                                          <p:val>
                                            <p:strVal val="#ppt_h"/>
                                          </p:val>
                                        </p:tav>
                                        <p:tav tm="100000">
                                          <p:val>
                                            <p:strVal val="#ppt_h"/>
                                          </p:val>
                                        </p:tav>
                                      </p:tavLst>
                                    </p:anim>
                                    <p:animEffect transition="in" filter="fade">
                                      <p:cBhvr>
                                        <p:cTn id="75" dur="1000"/>
                                        <p:tgtEl>
                                          <p:spTgt spid="6">
                                            <p:txEl>
                                              <p:pRg st="3" end="3"/>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55" presetClass="entr" presetSubtype="0" fill="hold" grpId="0" nodeType="clickEffect">
                                  <p:stCondLst>
                                    <p:cond delay="0"/>
                                  </p:stCondLst>
                                  <p:childTnLst>
                                    <p:set>
                                      <p:cBhvr>
                                        <p:cTn id="79" dur="1" fill="hold">
                                          <p:stCondLst>
                                            <p:cond delay="0"/>
                                          </p:stCondLst>
                                        </p:cTn>
                                        <p:tgtEl>
                                          <p:spTgt spid="7">
                                            <p:txEl>
                                              <p:pRg st="0" end="0"/>
                                            </p:txEl>
                                          </p:spTgt>
                                        </p:tgtEl>
                                        <p:attrNameLst>
                                          <p:attrName>style.visibility</p:attrName>
                                        </p:attrNameLst>
                                      </p:cBhvr>
                                      <p:to>
                                        <p:strVal val="visible"/>
                                      </p:to>
                                    </p:set>
                                    <p:anim calcmode="lin" valueType="num">
                                      <p:cBhvr>
                                        <p:cTn id="80" dur="1000" fill="hold"/>
                                        <p:tgtEl>
                                          <p:spTgt spid="7">
                                            <p:txEl>
                                              <p:pRg st="0" end="0"/>
                                            </p:txEl>
                                          </p:spTgt>
                                        </p:tgtEl>
                                        <p:attrNameLst>
                                          <p:attrName>ppt_w</p:attrName>
                                        </p:attrNameLst>
                                      </p:cBhvr>
                                      <p:tavLst>
                                        <p:tav tm="0">
                                          <p:val>
                                            <p:strVal val="#ppt_w*0.70"/>
                                          </p:val>
                                        </p:tav>
                                        <p:tav tm="100000">
                                          <p:val>
                                            <p:strVal val="#ppt_w"/>
                                          </p:val>
                                        </p:tav>
                                      </p:tavLst>
                                    </p:anim>
                                    <p:anim calcmode="lin" valueType="num">
                                      <p:cBhvr>
                                        <p:cTn id="81" dur="1000" fill="hold"/>
                                        <p:tgtEl>
                                          <p:spTgt spid="7">
                                            <p:txEl>
                                              <p:pRg st="0" end="0"/>
                                            </p:txEl>
                                          </p:spTgt>
                                        </p:tgtEl>
                                        <p:attrNameLst>
                                          <p:attrName>ppt_h</p:attrName>
                                        </p:attrNameLst>
                                      </p:cBhvr>
                                      <p:tavLst>
                                        <p:tav tm="0">
                                          <p:val>
                                            <p:strVal val="#ppt_h"/>
                                          </p:val>
                                        </p:tav>
                                        <p:tav tm="100000">
                                          <p:val>
                                            <p:strVal val="#ppt_h"/>
                                          </p:val>
                                        </p:tav>
                                      </p:tavLst>
                                    </p:anim>
                                    <p:animEffect transition="in" filter="fade">
                                      <p:cBhvr>
                                        <p:cTn id="82" dur="1000"/>
                                        <p:tgtEl>
                                          <p:spTgt spid="7">
                                            <p:txEl>
                                              <p:pRg st="0" end="0"/>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55" presetClass="entr" presetSubtype="0" fill="hold" grpId="0" nodeType="clickEffect">
                                  <p:stCondLst>
                                    <p:cond delay="0"/>
                                  </p:stCondLst>
                                  <p:childTnLst>
                                    <p:set>
                                      <p:cBhvr>
                                        <p:cTn id="86" dur="1" fill="hold">
                                          <p:stCondLst>
                                            <p:cond delay="0"/>
                                          </p:stCondLst>
                                        </p:cTn>
                                        <p:tgtEl>
                                          <p:spTgt spid="7">
                                            <p:txEl>
                                              <p:pRg st="1" end="1"/>
                                            </p:txEl>
                                          </p:spTgt>
                                        </p:tgtEl>
                                        <p:attrNameLst>
                                          <p:attrName>style.visibility</p:attrName>
                                        </p:attrNameLst>
                                      </p:cBhvr>
                                      <p:to>
                                        <p:strVal val="visible"/>
                                      </p:to>
                                    </p:set>
                                    <p:anim calcmode="lin" valueType="num">
                                      <p:cBhvr>
                                        <p:cTn id="87" dur="1000" fill="hold"/>
                                        <p:tgtEl>
                                          <p:spTgt spid="7">
                                            <p:txEl>
                                              <p:pRg st="1" end="1"/>
                                            </p:txEl>
                                          </p:spTgt>
                                        </p:tgtEl>
                                        <p:attrNameLst>
                                          <p:attrName>ppt_w</p:attrName>
                                        </p:attrNameLst>
                                      </p:cBhvr>
                                      <p:tavLst>
                                        <p:tav tm="0">
                                          <p:val>
                                            <p:strVal val="#ppt_w*0.70"/>
                                          </p:val>
                                        </p:tav>
                                        <p:tav tm="100000">
                                          <p:val>
                                            <p:strVal val="#ppt_w"/>
                                          </p:val>
                                        </p:tav>
                                      </p:tavLst>
                                    </p:anim>
                                    <p:anim calcmode="lin" valueType="num">
                                      <p:cBhvr>
                                        <p:cTn id="88" dur="1000" fill="hold"/>
                                        <p:tgtEl>
                                          <p:spTgt spid="7">
                                            <p:txEl>
                                              <p:pRg st="1" end="1"/>
                                            </p:txEl>
                                          </p:spTgt>
                                        </p:tgtEl>
                                        <p:attrNameLst>
                                          <p:attrName>ppt_h</p:attrName>
                                        </p:attrNameLst>
                                      </p:cBhvr>
                                      <p:tavLst>
                                        <p:tav tm="0">
                                          <p:val>
                                            <p:strVal val="#ppt_h"/>
                                          </p:val>
                                        </p:tav>
                                        <p:tav tm="100000">
                                          <p:val>
                                            <p:strVal val="#ppt_h"/>
                                          </p:val>
                                        </p:tav>
                                      </p:tavLst>
                                    </p:anim>
                                    <p:animEffect transition="in" filter="fade">
                                      <p:cBhvr>
                                        <p:cTn id="89" dur="1000"/>
                                        <p:tgtEl>
                                          <p:spTgt spid="7">
                                            <p:txEl>
                                              <p:pRg st="1" end="1"/>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55" presetClass="entr" presetSubtype="0" fill="hold" grpId="0" nodeType="clickEffect">
                                  <p:stCondLst>
                                    <p:cond delay="0"/>
                                  </p:stCondLst>
                                  <p:childTnLst>
                                    <p:set>
                                      <p:cBhvr>
                                        <p:cTn id="93" dur="1" fill="hold">
                                          <p:stCondLst>
                                            <p:cond delay="0"/>
                                          </p:stCondLst>
                                        </p:cTn>
                                        <p:tgtEl>
                                          <p:spTgt spid="7">
                                            <p:txEl>
                                              <p:pRg st="2" end="2"/>
                                            </p:txEl>
                                          </p:spTgt>
                                        </p:tgtEl>
                                        <p:attrNameLst>
                                          <p:attrName>style.visibility</p:attrName>
                                        </p:attrNameLst>
                                      </p:cBhvr>
                                      <p:to>
                                        <p:strVal val="visible"/>
                                      </p:to>
                                    </p:set>
                                    <p:anim calcmode="lin" valueType="num">
                                      <p:cBhvr>
                                        <p:cTn id="94" dur="1000" fill="hold"/>
                                        <p:tgtEl>
                                          <p:spTgt spid="7">
                                            <p:txEl>
                                              <p:pRg st="2" end="2"/>
                                            </p:txEl>
                                          </p:spTgt>
                                        </p:tgtEl>
                                        <p:attrNameLst>
                                          <p:attrName>ppt_w</p:attrName>
                                        </p:attrNameLst>
                                      </p:cBhvr>
                                      <p:tavLst>
                                        <p:tav tm="0">
                                          <p:val>
                                            <p:strVal val="#ppt_w*0.70"/>
                                          </p:val>
                                        </p:tav>
                                        <p:tav tm="100000">
                                          <p:val>
                                            <p:strVal val="#ppt_w"/>
                                          </p:val>
                                        </p:tav>
                                      </p:tavLst>
                                    </p:anim>
                                    <p:anim calcmode="lin" valueType="num">
                                      <p:cBhvr>
                                        <p:cTn id="95" dur="1000" fill="hold"/>
                                        <p:tgtEl>
                                          <p:spTgt spid="7">
                                            <p:txEl>
                                              <p:pRg st="2" end="2"/>
                                            </p:txEl>
                                          </p:spTgt>
                                        </p:tgtEl>
                                        <p:attrNameLst>
                                          <p:attrName>ppt_h</p:attrName>
                                        </p:attrNameLst>
                                      </p:cBhvr>
                                      <p:tavLst>
                                        <p:tav tm="0">
                                          <p:val>
                                            <p:strVal val="#ppt_h"/>
                                          </p:val>
                                        </p:tav>
                                        <p:tav tm="100000">
                                          <p:val>
                                            <p:strVal val="#ppt_h"/>
                                          </p:val>
                                        </p:tav>
                                      </p:tavLst>
                                    </p:anim>
                                    <p:animEffect transition="in" filter="fade">
                                      <p:cBhvr>
                                        <p:cTn id="96" dur="1000"/>
                                        <p:tgtEl>
                                          <p:spTgt spid="7">
                                            <p:txEl>
                                              <p:pRg st="2" end="2"/>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55" presetClass="entr" presetSubtype="0" fill="hold" grpId="0" nodeType="clickEffect">
                                  <p:stCondLst>
                                    <p:cond delay="0"/>
                                  </p:stCondLst>
                                  <p:childTnLst>
                                    <p:set>
                                      <p:cBhvr>
                                        <p:cTn id="100" dur="1" fill="hold">
                                          <p:stCondLst>
                                            <p:cond delay="0"/>
                                          </p:stCondLst>
                                        </p:cTn>
                                        <p:tgtEl>
                                          <p:spTgt spid="7">
                                            <p:txEl>
                                              <p:pRg st="3" end="3"/>
                                            </p:txEl>
                                          </p:spTgt>
                                        </p:tgtEl>
                                        <p:attrNameLst>
                                          <p:attrName>style.visibility</p:attrName>
                                        </p:attrNameLst>
                                      </p:cBhvr>
                                      <p:to>
                                        <p:strVal val="visible"/>
                                      </p:to>
                                    </p:set>
                                    <p:anim calcmode="lin" valueType="num">
                                      <p:cBhvr>
                                        <p:cTn id="101" dur="1000" fill="hold"/>
                                        <p:tgtEl>
                                          <p:spTgt spid="7">
                                            <p:txEl>
                                              <p:pRg st="3" end="3"/>
                                            </p:txEl>
                                          </p:spTgt>
                                        </p:tgtEl>
                                        <p:attrNameLst>
                                          <p:attrName>ppt_w</p:attrName>
                                        </p:attrNameLst>
                                      </p:cBhvr>
                                      <p:tavLst>
                                        <p:tav tm="0">
                                          <p:val>
                                            <p:strVal val="#ppt_w*0.70"/>
                                          </p:val>
                                        </p:tav>
                                        <p:tav tm="100000">
                                          <p:val>
                                            <p:strVal val="#ppt_w"/>
                                          </p:val>
                                        </p:tav>
                                      </p:tavLst>
                                    </p:anim>
                                    <p:anim calcmode="lin" valueType="num">
                                      <p:cBhvr>
                                        <p:cTn id="102" dur="1000" fill="hold"/>
                                        <p:tgtEl>
                                          <p:spTgt spid="7">
                                            <p:txEl>
                                              <p:pRg st="3" end="3"/>
                                            </p:txEl>
                                          </p:spTgt>
                                        </p:tgtEl>
                                        <p:attrNameLst>
                                          <p:attrName>ppt_h</p:attrName>
                                        </p:attrNameLst>
                                      </p:cBhvr>
                                      <p:tavLst>
                                        <p:tav tm="0">
                                          <p:val>
                                            <p:strVal val="#ppt_h"/>
                                          </p:val>
                                        </p:tav>
                                        <p:tav tm="100000">
                                          <p:val>
                                            <p:strVal val="#ppt_h"/>
                                          </p:val>
                                        </p:tav>
                                      </p:tavLst>
                                    </p:anim>
                                    <p:animEffect transition="in" filter="fade">
                                      <p:cBhvr>
                                        <p:cTn id="103" dur="1000"/>
                                        <p:tgtEl>
                                          <p:spTgt spid="7">
                                            <p:txEl>
                                              <p:pRg st="3" end="3"/>
                                            </p:txEl>
                                          </p:spTgt>
                                        </p:tgtEl>
                                      </p:cBhvr>
                                    </p:animEffect>
                                  </p:childTnLst>
                                </p:cTn>
                              </p:par>
                            </p:childTnLst>
                          </p:cTn>
                        </p:par>
                      </p:childTnLst>
                    </p:cTn>
                  </p:par>
                  <p:par>
                    <p:cTn id="104" fill="hold">
                      <p:stCondLst>
                        <p:cond delay="indefinite"/>
                      </p:stCondLst>
                      <p:childTnLst>
                        <p:par>
                          <p:cTn id="105" fill="hold">
                            <p:stCondLst>
                              <p:cond delay="0"/>
                            </p:stCondLst>
                            <p:childTnLst>
                              <p:par>
                                <p:cTn id="106" presetID="55" presetClass="entr" presetSubtype="0" fill="hold" grpId="0" nodeType="clickEffect">
                                  <p:stCondLst>
                                    <p:cond delay="0"/>
                                  </p:stCondLst>
                                  <p:childTnLst>
                                    <p:set>
                                      <p:cBhvr>
                                        <p:cTn id="107" dur="1" fill="hold">
                                          <p:stCondLst>
                                            <p:cond delay="0"/>
                                          </p:stCondLst>
                                        </p:cTn>
                                        <p:tgtEl>
                                          <p:spTgt spid="7">
                                            <p:txEl>
                                              <p:pRg st="4" end="4"/>
                                            </p:txEl>
                                          </p:spTgt>
                                        </p:tgtEl>
                                        <p:attrNameLst>
                                          <p:attrName>style.visibility</p:attrName>
                                        </p:attrNameLst>
                                      </p:cBhvr>
                                      <p:to>
                                        <p:strVal val="visible"/>
                                      </p:to>
                                    </p:set>
                                    <p:anim calcmode="lin" valueType="num">
                                      <p:cBhvr>
                                        <p:cTn id="108" dur="1000" fill="hold"/>
                                        <p:tgtEl>
                                          <p:spTgt spid="7">
                                            <p:txEl>
                                              <p:pRg st="4" end="4"/>
                                            </p:txEl>
                                          </p:spTgt>
                                        </p:tgtEl>
                                        <p:attrNameLst>
                                          <p:attrName>ppt_w</p:attrName>
                                        </p:attrNameLst>
                                      </p:cBhvr>
                                      <p:tavLst>
                                        <p:tav tm="0">
                                          <p:val>
                                            <p:strVal val="#ppt_w*0.70"/>
                                          </p:val>
                                        </p:tav>
                                        <p:tav tm="100000">
                                          <p:val>
                                            <p:strVal val="#ppt_w"/>
                                          </p:val>
                                        </p:tav>
                                      </p:tavLst>
                                    </p:anim>
                                    <p:anim calcmode="lin" valueType="num">
                                      <p:cBhvr>
                                        <p:cTn id="109" dur="1000" fill="hold"/>
                                        <p:tgtEl>
                                          <p:spTgt spid="7">
                                            <p:txEl>
                                              <p:pRg st="4" end="4"/>
                                            </p:txEl>
                                          </p:spTgt>
                                        </p:tgtEl>
                                        <p:attrNameLst>
                                          <p:attrName>ppt_h</p:attrName>
                                        </p:attrNameLst>
                                      </p:cBhvr>
                                      <p:tavLst>
                                        <p:tav tm="0">
                                          <p:val>
                                            <p:strVal val="#ppt_h"/>
                                          </p:val>
                                        </p:tav>
                                        <p:tav tm="100000">
                                          <p:val>
                                            <p:strVal val="#ppt_h"/>
                                          </p:val>
                                        </p:tav>
                                      </p:tavLst>
                                    </p:anim>
                                    <p:animEffect transition="in" filter="fade">
                                      <p:cBhvr>
                                        <p:cTn id="110" dur="1000"/>
                                        <p:tgtEl>
                                          <p:spTgt spid="7">
                                            <p:txEl>
                                              <p:pRg st="4" end="4"/>
                                            </p:txEl>
                                          </p:spTgt>
                                        </p:tgtEl>
                                      </p:cBhvr>
                                    </p:animEffect>
                                  </p:childTnLst>
                                </p:cTn>
                              </p:par>
                            </p:childTnLst>
                          </p:cTn>
                        </p:par>
                      </p:childTnLst>
                    </p:cTn>
                  </p:par>
                  <p:par>
                    <p:cTn id="111" fill="hold">
                      <p:stCondLst>
                        <p:cond delay="indefinite"/>
                      </p:stCondLst>
                      <p:childTnLst>
                        <p:par>
                          <p:cTn id="112" fill="hold">
                            <p:stCondLst>
                              <p:cond delay="0"/>
                            </p:stCondLst>
                            <p:childTnLst>
                              <p:par>
                                <p:cTn id="113" presetID="17" presetClass="entr" presetSubtype="10" fill="hold" grpId="0" nodeType="clickEffect">
                                  <p:stCondLst>
                                    <p:cond delay="0"/>
                                  </p:stCondLst>
                                  <p:iterate type="wd">
                                    <p:tmPct val="10000"/>
                                  </p:iterate>
                                  <p:childTnLst>
                                    <p:set>
                                      <p:cBhvr>
                                        <p:cTn id="114" dur="1" fill="hold">
                                          <p:stCondLst>
                                            <p:cond delay="0"/>
                                          </p:stCondLst>
                                        </p:cTn>
                                        <p:tgtEl>
                                          <p:spTgt spid="8">
                                            <p:txEl>
                                              <p:pRg st="0" end="0"/>
                                            </p:txEl>
                                          </p:spTgt>
                                        </p:tgtEl>
                                        <p:attrNameLst>
                                          <p:attrName>style.visibility</p:attrName>
                                        </p:attrNameLst>
                                      </p:cBhvr>
                                      <p:to>
                                        <p:strVal val="visible"/>
                                      </p:to>
                                    </p:set>
                                    <p:anim calcmode="lin" valueType="num">
                                      <p:cBhvr>
                                        <p:cTn id="115"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116" dur="500" fill="hold"/>
                                        <p:tgtEl>
                                          <p:spTgt spid="8">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17" fill="hold">
                      <p:stCondLst>
                        <p:cond delay="indefinite"/>
                      </p:stCondLst>
                      <p:childTnLst>
                        <p:par>
                          <p:cTn id="118" fill="hold">
                            <p:stCondLst>
                              <p:cond delay="0"/>
                            </p:stCondLst>
                            <p:childTnLst>
                              <p:par>
                                <p:cTn id="119" presetID="37" presetClass="entr" presetSubtype="0" fill="hold" grpId="0" nodeType="clickEffect">
                                  <p:stCondLst>
                                    <p:cond delay="0"/>
                                  </p:stCondLst>
                                  <p:childTnLst>
                                    <p:set>
                                      <p:cBhvr>
                                        <p:cTn id="120" dur="1" fill="hold">
                                          <p:stCondLst>
                                            <p:cond delay="0"/>
                                          </p:stCondLst>
                                        </p:cTn>
                                        <p:tgtEl>
                                          <p:spTgt spid="3"/>
                                        </p:tgtEl>
                                        <p:attrNameLst>
                                          <p:attrName>style.visibility</p:attrName>
                                        </p:attrNameLst>
                                      </p:cBhvr>
                                      <p:to>
                                        <p:strVal val="visible"/>
                                      </p:to>
                                    </p:set>
                                    <p:animEffect transition="in" filter="fade">
                                      <p:cBhvr>
                                        <p:cTn id="121" dur="1000"/>
                                        <p:tgtEl>
                                          <p:spTgt spid="3"/>
                                        </p:tgtEl>
                                      </p:cBhvr>
                                    </p:animEffect>
                                    <p:anim calcmode="lin" valueType="num">
                                      <p:cBhvr>
                                        <p:cTn id="122" dur="1000" fill="hold"/>
                                        <p:tgtEl>
                                          <p:spTgt spid="3"/>
                                        </p:tgtEl>
                                        <p:attrNameLst>
                                          <p:attrName>ppt_x</p:attrName>
                                        </p:attrNameLst>
                                      </p:cBhvr>
                                      <p:tavLst>
                                        <p:tav tm="0">
                                          <p:val>
                                            <p:strVal val="#ppt_x"/>
                                          </p:val>
                                        </p:tav>
                                        <p:tav tm="100000">
                                          <p:val>
                                            <p:strVal val="#ppt_x"/>
                                          </p:val>
                                        </p:tav>
                                      </p:tavLst>
                                    </p:anim>
                                    <p:anim calcmode="lin" valueType="num">
                                      <p:cBhvr>
                                        <p:cTn id="123" dur="900" decel="100000" fill="hold"/>
                                        <p:tgtEl>
                                          <p:spTgt spid="3"/>
                                        </p:tgtEl>
                                        <p:attrNameLst>
                                          <p:attrName>ppt_y</p:attrName>
                                        </p:attrNameLst>
                                      </p:cBhvr>
                                      <p:tavLst>
                                        <p:tav tm="0">
                                          <p:val>
                                            <p:strVal val="#ppt_y+1"/>
                                          </p:val>
                                        </p:tav>
                                        <p:tav tm="100000">
                                          <p:val>
                                            <p:strVal val="#ppt_y-.03"/>
                                          </p:val>
                                        </p:tav>
                                      </p:tavLst>
                                    </p:anim>
                                    <p:anim calcmode="lin" valueType="num">
                                      <p:cBhvr>
                                        <p:cTn id="124"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5" fill="hold" display="0">
                  <p:stCondLst>
                    <p:cond delay="indefinite"/>
                  </p:stCondLst>
                  <p:endCondLst>
                    <p:cond evt="onStopAudio" delay="0">
                      <p:tgtEl>
                        <p:sldTgt/>
                      </p:tgtEl>
                    </p:cond>
                  </p:endCondLst>
                </p:cTn>
                <p:tgtEl>
                  <p:spTgt spid="4"/>
                </p:tgtEl>
              </p:cMediaNode>
            </p:audio>
          </p:childTnLst>
        </p:cTn>
      </p:par>
    </p:tnLst>
    <p:bldLst>
      <p:bldP spid="223" grpId="0"/>
      <p:bldP spid="2" grpId="0" build="p"/>
      <p:bldP spid="6" grpId="0" build="p"/>
      <p:bldP spid="7" grpId="0" build="p"/>
      <p:bldP spid="8" grpId="0" build="allAtOnce" bldLvl="4"/>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CONCLUSIONS</a:t>
            </a:r>
            <a:endParaRPr dirty="0"/>
          </a:p>
        </p:txBody>
      </p:sp>
      <p:sp>
        <p:nvSpPr>
          <p:cNvPr id="231" name="Google Shape;231;p13"/>
          <p:cNvSpPr txBox="1">
            <a:spLocks noGrp="1"/>
          </p:cNvSpPr>
          <p:nvPr>
            <p:ph type="body" idx="1"/>
          </p:nvPr>
        </p:nvSpPr>
        <p:spPr>
          <a:xfrm>
            <a:off x="221324" y="1736901"/>
            <a:ext cx="10862749" cy="4852850"/>
          </a:xfrm>
          <a:prstGeom prst="rect">
            <a:avLst/>
          </a:prstGeom>
          <a:noFill/>
          <a:ln>
            <a:noFill/>
          </a:ln>
        </p:spPr>
        <p:txBody>
          <a:bodyPr spcFirstLastPara="1" wrap="square" lIns="91425" tIns="45700" rIns="91425" bIns="45700" anchor="t" anchorCtr="0">
            <a:normAutofit fontScale="92500"/>
          </a:bodyPr>
          <a:lstStyle/>
          <a:p>
            <a:pPr marL="0" lvl="0" indent="0" algn="l" rtl="0">
              <a:lnSpc>
                <a:spcPct val="90000"/>
              </a:lnSpc>
              <a:spcBef>
                <a:spcPts val="0"/>
              </a:spcBef>
              <a:spcAft>
                <a:spcPts val="0"/>
              </a:spcAft>
              <a:buClr>
                <a:schemeClr val="lt1"/>
              </a:buClr>
              <a:buSzPts val="2200"/>
              <a:buNone/>
            </a:pPr>
            <a:endParaRPr lang="en-US" dirty="0"/>
          </a:p>
          <a:p>
            <a:pPr marL="228600" lvl="0" indent="-228600" algn="l" rtl="0">
              <a:lnSpc>
                <a:spcPct val="90000"/>
              </a:lnSpc>
              <a:spcBef>
                <a:spcPts val="0"/>
              </a:spcBef>
              <a:spcAft>
                <a:spcPts val="0"/>
              </a:spcAft>
              <a:buClr>
                <a:schemeClr val="lt1"/>
              </a:buClr>
              <a:buSzPts val="2200"/>
              <a:buChar char="•"/>
            </a:pPr>
            <a:r>
              <a:rPr lang="en-US" dirty="0"/>
              <a:t>The policy supports defense in depth</a:t>
            </a:r>
          </a:p>
          <a:p>
            <a:pPr marL="228600" lvl="0" indent="-228600" algn="l" rtl="0">
              <a:lnSpc>
                <a:spcPct val="90000"/>
              </a:lnSpc>
              <a:spcBef>
                <a:spcPts val="0"/>
              </a:spcBef>
              <a:spcAft>
                <a:spcPts val="0"/>
              </a:spcAft>
              <a:buClr>
                <a:schemeClr val="lt1"/>
              </a:buClr>
              <a:buSzPts val="2200"/>
              <a:buChar char="•"/>
            </a:pPr>
            <a:endParaRPr lang="en-US" dirty="0"/>
          </a:p>
          <a:p>
            <a:pPr marL="228600" indent="-228600">
              <a:spcBef>
                <a:spcPts val="0"/>
              </a:spcBef>
              <a:buSzPts val="2200"/>
            </a:pPr>
            <a:r>
              <a:rPr lang="en-US" dirty="0"/>
              <a:t>All principles and standards should be followed</a:t>
            </a:r>
          </a:p>
          <a:p>
            <a:pPr marL="0" lvl="0" indent="0" algn="l" rtl="0">
              <a:lnSpc>
                <a:spcPct val="90000"/>
              </a:lnSpc>
              <a:spcBef>
                <a:spcPts val="0"/>
              </a:spcBef>
              <a:spcAft>
                <a:spcPts val="0"/>
              </a:spcAft>
              <a:buClr>
                <a:schemeClr val="lt1"/>
              </a:buClr>
              <a:buSzPts val="2200"/>
              <a:buNone/>
            </a:pPr>
            <a:endParaRPr lang="en-US" dirty="0"/>
          </a:p>
          <a:p>
            <a:pPr marL="228600" lvl="0" indent="-228600" algn="l" rtl="0">
              <a:lnSpc>
                <a:spcPct val="90000"/>
              </a:lnSpc>
              <a:spcBef>
                <a:spcPts val="0"/>
              </a:spcBef>
              <a:spcAft>
                <a:spcPts val="0"/>
              </a:spcAft>
              <a:buClr>
                <a:schemeClr val="lt1"/>
              </a:buClr>
              <a:buSzPts val="2200"/>
              <a:buChar char="•"/>
            </a:pPr>
            <a:r>
              <a:rPr lang="en-US" dirty="0"/>
              <a:t>All policies, including encryption and Triple-A, should be followed</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a:t>Unit testing for vulnerabilities supports the policy</a:t>
            </a:r>
          </a:p>
          <a:p>
            <a:pPr marL="228600" lvl="0" indent="-228600" algn="l" rtl="0">
              <a:lnSpc>
                <a:spcPct val="90000"/>
              </a:lnSpc>
              <a:spcBef>
                <a:spcPts val="0"/>
              </a:spcBef>
              <a:spcAft>
                <a:spcPts val="0"/>
              </a:spcAft>
              <a:buClr>
                <a:schemeClr val="lt1"/>
              </a:buClr>
              <a:buSzPts val="2200"/>
              <a:buChar char="•"/>
            </a:pPr>
            <a:endParaRPr lang="en-US" dirty="0"/>
          </a:p>
          <a:p>
            <a:pPr marL="228600" indent="-228600">
              <a:spcBef>
                <a:spcPts val="0"/>
              </a:spcBef>
              <a:buSzPts val="2200"/>
            </a:pPr>
            <a:r>
              <a:rPr lang="en-US" dirty="0"/>
              <a:t>Automation should be implemented into multiple areas of the pipeline by using safe and effective tools.</a:t>
            </a:r>
          </a:p>
          <a:p>
            <a:pPr marL="228600" indent="-228600">
              <a:spcBef>
                <a:spcPts val="0"/>
              </a:spcBef>
              <a:buSzPts val="2200"/>
            </a:pPr>
            <a:endParaRPr lang="en-US" dirty="0"/>
          </a:p>
          <a:p>
            <a:pPr marL="228600" indent="-228600">
              <a:spcBef>
                <a:spcPts val="0"/>
              </a:spcBef>
              <a:buSzPts val="2200"/>
            </a:pPr>
            <a:r>
              <a:rPr lang="en-US" dirty="0"/>
              <a:t>Problems, risks, benefits, and solutions should be weighed</a:t>
            </a:r>
          </a:p>
          <a:p>
            <a:pPr marL="0" lvl="0" indent="0" algn="l" rtl="0">
              <a:lnSpc>
                <a:spcPct val="90000"/>
              </a:lnSpc>
              <a:spcBef>
                <a:spcPts val="0"/>
              </a:spcBef>
              <a:spcAft>
                <a:spcPts val="0"/>
              </a:spcAft>
              <a:buClr>
                <a:schemeClr val="lt1"/>
              </a:buClr>
              <a:buSzPts val="2200"/>
              <a:buNone/>
            </a:pPr>
            <a:endParaRPr lang="en-US" dirty="0"/>
          </a:p>
          <a:p>
            <a:pPr marL="228600" lvl="0" indent="-228600" algn="l" rtl="0">
              <a:lnSpc>
                <a:spcPct val="90000"/>
              </a:lnSpc>
              <a:spcBef>
                <a:spcPts val="0"/>
              </a:spcBef>
              <a:spcAft>
                <a:spcPts val="0"/>
              </a:spcAft>
              <a:buClr>
                <a:schemeClr val="lt1"/>
              </a:buClr>
              <a:buSzPts val="2200"/>
              <a:buChar char="•"/>
            </a:pPr>
            <a:r>
              <a:rPr lang="en-US" dirty="0"/>
              <a:t>Coaching and workshops should be adopted to prevent future problems</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a:t>New standards or strategies can be put in place by studying successful case studies</a:t>
            </a:r>
          </a:p>
          <a:p>
            <a:pPr marL="228600" lvl="0" indent="-228600" algn="l" rtl="0">
              <a:lnSpc>
                <a:spcPct val="90000"/>
              </a:lnSpc>
              <a:spcBef>
                <a:spcPts val="0"/>
              </a:spcBef>
              <a:spcAft>
                <a:spcPts val="0"/>
              </a:spcAft>
              <a:buClr>
                <a:schemeClr val="lt1"/>
              </a:buClr>
              <a:buSzPts val="2200"/>
              <a:buChar char="•"/>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85B4B9EA-89F8-D84E-976B-C29EFF28452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5540"/>
    </mc:Choice>
    <mc:Fallback>
      <p:transition spd="slow" advTm="555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30"/>
                                        </p:tgtEl>
                                        <p:attrNameLst>
                                          <p:attrName>style.visibility</p:attrName>
                                        </p:attrNameLst>
                                      </p:cBhvr>
                                      <p:to>
                                        <p:strVal val="visible"/>
                                      </p:to>
                                    </p:set>
                                    <p:anim calcmode="lin" valueType="num">
                                      <p:cBhvr additive="base">
                                        <p:cTn id="11" dur="500" fill="hold"/>
                                        <p:tgtEl>
                                          <p:spTgt spid="230"/>
                                        </p:tgtEl>
                                        <p:attrNameLst>
                                          <p:attrName>ppt_x</p:attrName>
                                        </p:attrNameLst>
                                      </p:cBhvr>
                                      <p:tavLst>
                                        <p:tav tm="0">
                                          <p:val>
                                            <p:strVal val="#ppt_x"/>
                                          </p:val>
                                        </p:tav>
                                        <p:tav tm="100000">
                                          <p:val>
                                            <p:strVal val="#ppt_x"/>
                                          </p:val>
                                        </p:tav>
                                      </p:tavLst>
                                    </p:anim>
                                    <p:anim calcmode="lin" valueType="num">
                                      <p:cBhvr additive="base">
                                        <p:cTn id="12" dur="500" fill="hold"/>
                                        <p:tgtEl>
                                          <p:spTgt spid="23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grpId="0" nodeType="clickEffect">
                                  <p:stCondLst>
                                    <p:cond delay="0"/>
                                  </p:stCondLst>
                                  <p:childTnLst>
                                    <p:set>
                                      <p:cBhvr>
                                        <p:cTn id="16" dur="1" fill="hold">
                                          <p:stCondLst>
                                            <p:cond delay="0"/>
                                          </p:stCondLst>
                                        </p:cTn>
                                        <p:tgtEl>
                                          <p:spTgt spid="231">
                                            <p:txEl>
                                              <p:pRg st="1" end="1"/>
                                            </p:txEl>
                                          </p:spTgt>
                                        </p:tgtEl>
                                        <p:attrNameLst>
                                          <p:attrName>style.visibility</p:attrName>
                                        </p:attrNameLst>
                                      </p:cBhvr>
                                      <p:to>
                                        <p:strVal val="visible"/>
                                      </p:to>
                                    </p:set>
                                    <p:anim calcmode="lin" valueType="num">
                                      <p:cBhvr>
                                        <p:cTn id="17" dur="1000" fill="hold"/>
                                        <p:tgtEl>
                                          <p:spTgt spid="231">
                                            <p:txEl>
                                              <p:pRg st="1" end="1"/>
                                            </p:txEl>
                                          </p:spTgt>
                                        </p:tgtEl>
                                        <p:attrNameLst>
                                          <p:attrName>ppt_w</p:attrName>
                                        </p:attrNameLst>
                                      </p:cBhvr>
                                      <p:tavLst>
                                        <p:tav tm="0">
                                          <p:val>
                                            <p:strVal val="#ppt_w*0.70"/>
                                          </p:val>
                                        </p:tav>
                                        <p:tav tm="100000">
                                          <p:val>
                                            <p:strVal val="#ppt_w"/>
                                          </p:val>
                                        </p:tav>
                                      </p:tavLst>
                                    </p:anim>
                                    <p:anim calcmode="lin" valueType="num">
                                      <p:cBhvr>
                                        <p:cTn id="18" dur="1000" fill="hold"/>
                                        <p:tgtEl>
                                          <p:spTgt spid="231">
                                            <p:txEl>
                                              <p:pRg st="1" end="1"/>
                                            </p:txEl>
                                          </p:spTgt>
                                        </p:tgtEl>
                                        <p:attrNameLst>
                                          <p:attrName>ppt_h</p:attrName>
                                        </p:attrNameLst>
                                      </p:cBhvr>
                                      <p:tavLst>
                                        <p:tav tm="0">
                                          <p:val>
                                            <p:strVal val="#ppt_h"/>
                                          </p:val>
                                        </p:tav>
                                        <p:tav tm="100000">
                                          <p:val>
                                            <p:strVal val="#ppt_h"/>
                                          </p:val>
                                        </p:tav>
                                      </p:tavLst>
                                    </p:anim>
                                    <p:animEffect transition="in" filter="fade">
                                      <p:cBhvr>
                                        <p:cTn id="19" dur="1000"/>
                                        <p:tgtEl>
                                          <p:spTgt spid="231">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55" presetClass="entr" presetSubtype="0" fill="hold" grpId="0" nodeType="clickEffect">
                                  <p:stCondLst>
                                    <p:cond delay="0"/>
                                  </p:stCondLst>
                                  <p:childTnLst>
                                    <p:set>
                                      <p:cBhvr>
                                        <p:cTn id="23" dur="1" fill="hold">
                                          <p:stCondLst>
                                            <p:cond delay="0"/>
                                          </p:stCondLst>
                                        </p:cTn>
                                        <p:tgtEl>
                                          <p:spTgt spid="231">
                                            <p:txEl>
                                              <p:pRg st="3" end="3"/>
                                            </p:txEl>
                                          </p:spTgt>
                                        </p:tgtEl>
                                        <p:attrNameLst>
                                          <p:attrName>style.visibility</p:attrName>
                                        </p:attrNameLst>
                                      </p:cBhvr>
                                      <p:to>
                                        <p:strVal val="visible"/>
                                      </p:to>
                                    </p:set>
                                    <p:anim calcmode="lin" valueType="num">
                                      <p:cBhvr>
                                        <p:cTn id="24" dur="1000" fill="hold"/>
                                        <p:tgtEl>
                                          <p:spTgt spid="231">
                                            <p:txEl>
                                              <p:pRg st="3" end="3"/>
                                            </p:txEl>
                                          </p:spTgt>
                                        </p:tgtEl>
                                        <p:attrNameLst>
                                          <p:attrName>ppt_w</p:attrName>
                                        </p:attrNameLst>
                                      </p:cBhvr>
                                      <p:tavLst>
                                        <p:tav tm="0">
                                          <p:val>
                                            <p:strVal val="#ppt_w*0.70"/>
                                          </p:val>
                                        </p:tav>
                                        <p:tav tm="100000">
                                          <p:val>
                                            <p:strVal val="#ppt_w"/>
                                          </p:val>
                                        </p:tav>
                                      </p:tavLst>
                                    </p:anim>
                                    <p:anim calcmode="lin" valueType="num">
                                      <p:cBhvr>
                                        <p:cTn id="25" dur="1000" fill="hold"/>
                                        <p:tgtEl>
                                          <p:spTgt spid="231">
                                            <p:txEl>
                                              <p:pRg st="3" end="3"/>
                                            </p:txEl>
                                          </p:spTgt>
                                        </p:tgtEl>
                                        <p:attrNameLst>
                                          <p:attrName>ppt_h</p:attrName>
                                        </p:attrNameLst>
                                      </p:cBhvr>
                                      <p:tavLst>
                                        <p:tav tm="0">
                                          <p:val>
                                            <p:strVal val="#ppt_h"/>
                                          </p:val>
                                        </p:tav>
                                        <p:tav tm="100000">
                                          <p:val>
                                            <p:strVal val="#ppt_h"/>
                                          </p:val>
                                        </p:tav>
                                      </p:tavLst>
                                    </p:anim>
                                    <p:animEffect transition="in" filter="fade">
                                      <p:cBhvr>
                                        <p:cTn id="26" dur="1000"/>
                                        <p:tgtEl>
                                          <p:spTgt spid="231">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5" presetClass="entr" presetSubtype="0" fill="hold" grpId="0" nodeType="clickEffect">
                                  <p:stCondLst>
                                    <p:cond delay="0"/>
                                  </p:stCondLst>
                                  <p:childTnLst>
                                    <p:set>
                                      <p:cBhvr>
                                        <p:cTn id="30" dur="1" fill="hold">
                                          <p:stCondLst>
                                            <p:cond delay="0"/>
                                          </p:stCondLst>
                                        </p:cTn>
                                        <p:tgtEl>
                                          <p:spTgt spid="231">
                                            <p:txEl>
                                              <p:pRg st="5" end="5"/>
                                            </p:txEl>
                                          </p:spTgt>
                                        </p:tgtEl>
                                        <p:attrNameLst>
                                          <p:attrName>style.visibility</p:attrName>
                                        </p:attrNameLst>
                                      </p:cBhvr>
                                      <p:to>
                                        <p:strVal val="visible"/>
                                      </p:to>
                                    </p:set>
                                    <p:anim calcmode="lin" valueType="num">
                                      <p:cBhvr>
                                        <p:cTn id="31" dur="1000" fill="hold"/>
                                        <p:tgtEl>
                                          <p:spTgt spid="231">
                                            <p:txEl>
                                              <p:pRg st="5" end="5"/>
                                            </p:txEl>
                                          </p:spTgt>
                                        </p:tgtEl>
                                        <p:attrNameLst>
                                          <p:attrName>ppt_w</p:attrName>
                                        </p:attrNameLst>
                                      </p:cBhvr>
                                      <p:tavLst>
                                        <p:tav tm="0">
                                          <p:val>
                                            <p:strVal val="#ppt_w*0.70"/>
                                          </p:val>
                                        </p:tav>
                                        <p:tav tm="100000">
                                          <p:val>
                                            <p:strVal val="#ppt_w"/>
                                          </p:val>
                                        </p:tav>
                                      </p:tavLst>
                                    </p:anim>
                                    <p:anim calcmode="lin" valueType="num">
                                      <p:cBhvr>
                                        <p:cTn id="32" dur="1000" fill="hold"/>
                                        <p:tgtEl>
                                          <p:spTgt spid="231">
                                            <p:txEl>
                                              <p:pRg st="5" end="5"/>
                                            </p:txEl>
                                          </p:spTgt>
                                        </p:tgtEl>
                                        <p:attrNameLst>
                                          <p:attrName>ppt_h</p:attrName>
                                        </p:attrNameLst>
                                      </p:cBhvr>
                                      <p:tavLst>
                                        <p:tav tm="0">
                                          <p:val>
                                            <p:strVal val="#ppt_h"/>
                                          </p:val>
                                        </p:tav>
                                        <p:tav tm="100000">
                                          <p:val>
                                            <p:strVal val="#ppt_h"/>
                                          </p:val>
                                        </p:tav>
                                      </p:tavLst>
                                    </p:anim>
                                    <p:animEffect transition="in" filter="fade">
                                      <p:cBhvr>
                                        <p:cTn id="33" dur="1000"/>
                                        <p:tgtEl>
                                          <p:spTgt spid="231">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55" presetClass="entr" presetSubtype="0" fill="hold" grpId="0" nodeType="clickEffect">
                                  <p:stCondLst>
                                    <p:cond delay="0"/>
                                  </p:stCondLst>
                                  <p:childTnLst>
                                    <p:set>
                                      <p:cBhvr>
                                        <p:cTn id="37" dur="1" fill="hold">
                                          <p:stCondLst>
                                            <p:cond delay="0"/>
                                          </p:stCondLst>
                                        </p:cTn>
                                        <p:tgtEl>
                                          <p:spTgt spid="231">
                                            <p:txEl>
                                              <p:pRg st="7" end="7"/>
                                            </p:txEl>
                                          </p:spTgt>
                                        </p:tgtEl>
                                        <p:attrNameLst>
                                          <p:attrName>style.visibility</p:attrName>
                                        </p:attrNameLst>
                                      </p:cBhvr>
                                      <p:to>
                                        <p:strVal val="visible"/>
                                      </p:to>
                                    </p:set>
                                    <p:anim calcmode="lin" valueType="num">
                                      <p:cBhvr>
                                        <p:cTn id="38" dur="1000" fill="hold"/>
                                        <p:tgtEl>
                                          <p:spTgt spid="231">
                                            <p:txEl>
                                              <p:pRg st="7" end="7"/>
                                            </p:txEl>
                                          </p:spTgt>
                                        </p:tgtEl>
                                        <p:attrNameLst>
                                          <p:attrName>ppt_w</p:attrName>
                                        </p:attrNameLst>
                                      </p:cBhvr>
                                      <p:tavLst>
                                        <p:tav tm="0">
                                          <p:val>
                                            <p:strVal val="#ppt_w*0.70"/>
                                          </p:val>
                                        </p:tav>
                                        <p:tav tm="100000">
                                          <p:val>
                                            <p:strVal val="#ppt_w"/>
                                          </p:val>
                                        </p:tav>
                                      </p:tavLst>
                                    </p:anim>
                                    <p:anim calcmode="lin" valueType="num">
                                      <p:cBhvr>
                                        <p:cTn id="39" dur="1000" fill="hold"/>
                                        <p:tgtEl>
                                          <p:spTgt spid="231">
                                            <p:txEl>
                                              <p:pRg st="7" end="7"/>
                                            </p:txEl>
                                          </p:spTgt>
                                        </p:tgtEl>
                                        <p:attrNameLst>
                                          <p:attrName>ppt_h</p:attrName>
                                        </p:attrNameLst>
                                      </p:cBhvr>
                                      <p:tavLst>
                                        <p:tav tm="0">
                                          <p:val>
                                            <p:strVal val="#ppt_h"/>
                                          </p:val>
                                        </p:tav>
                                        <p:tav tm="100000">
                                          <p:val>
                                            <p:strVal val="#ppt_h"/>
                                          </p:val>
                                        </p:tav>
                                      </p:tavLst>
                                    </p:anim>
                                    <p:animEffect transition="in" filter="fade">
                                      <p:cBhvr>
                                        <p:cTn id="40" dur="1000"/>
                                        <p:tgtEl>
                                          <p:spTgt spid="231">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55" presetClass="entr" presetSubtype="0" fill="hold" grpId="0" nodeType="clickEffect">
                                  <p:stCondLst>
                                    <p:cond delay="0"/>
                                  </p:stCondLst>
                                  <p:childTnLst>
                                    <p:set>
                                      <p:cBhvr>
                                        <p:cTn id="44" dur="1" fill="hold">
                                          <p:stCondLst>
                                            <p:cond delay="0"/>
                                          </p:stCondLst>
                                        </p:cTn>
                                        <p:tgtEl>
                                          <p:spTgt spid="231">
                                            <p:txEl>
                                              <p:pRg st="9" end="9"/>
                                            </p:txEl>
                                          </p:spTgt>
                                        </p:tgtEl>
                                        <p:attrNameLst>
                                          <p:attrName>style.visibility</p:attrName>
                                        </p:attrNameLst>
                                      </p:cBhvr>
                                      <p:to>
                                        <p:strVal val="visible"/>
                                      </p:to>
                                    </p:set>
                                    <p:anim calcmode="lin" valueType="num">
                                      <p:cBhvr>
                                        <p:cTn id="45" dur="1000" fill="hold"/>
                                        <p:tgtEl>
                                          <p:spTgt spid="231">
                                            <p:txEl>
                                              <p:pRg st="9" end="9"/>
                                            </p:txEl>
                                          </p:spTgt>
                                        </p:tgtEl>
                                        <p:attrNameLst>
                                          <p:attrName>ppt_w</p:attrName>
                                        </p:attrNameLst>
                                      </p:cBhvr>
                                      <p:tavLst>
                                        <p:tav tm="0">
                                          <p:val>
                                            <p:strVal val="#ppt_w*0.70"/>
                                          </p:val>
                                        </p:tav>
                                        <p:tav tm="100000">
                                          <p:val>
                                            <p:strVal val="#ppt_w"/>
                                          </p:val>
                                        </p:tav>
                                      </p:tavLst>
                                    </p:anim>
                                    <p:anim calcmode="lin" valueType="num">
                                      <p:cBhvr>
                                        <p:cTn id="46" dur="1000" fill="hold"/>
                                        <p:tgtEl>
                                          <p:spTgt spid="231">
                                            <p:txEl>
                                              <p:pRg st="9" end="9"/>
                                            </p:txEl>
                                          </p:spTgt>
                                        </p:tgtEl>
                                        <p:attrNameLst>
                                          <p:attrName>ppt_h</p:attrName>
                                        </p:attrNameLst>
                                      </p:cBhvr>
                                      <p:tavLst>
                                        <p:tav tm="0">
                                          <p:val>
                                            <p:strVal val="#ppt_h"/>
                                          </p:val>
                                        </p:tav>
                                        <p:tav tm="100000">
                                          <p:val>
                                            <p:strVal val="#ppt_h"/>
                                          </p:val>
                                        </p:tav>
                                      </p:tavLst>
                                    </p:anim>
                                    <p:animEffect transition="in" filter="fade">
                                      <p:cBhvr>
                                        <p:cTn id="47" dur="1000"/>
                                        <p:tgtEl>
                                          <p:spTgt spid="231">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55" presetClass="entr" presetSubtype="0" fill="hold" grpId="0" nodeType="clickEffect">
                                  <p:stCondLst>
                                    <p:cond delay="0"/>
                                  </p:stCondLst>
                                  <p:childTnLst>
                                    <p:set>
                                      <p:cBhvr>
                                        <p:cTn id="51" dur="1" fill="hold">
                                          <p:stCondLst>
                                            <p:cond delay="0"/>
                                          </p:stCondLst>
                                        </p:cTn>
                                        <p:tgtEl>
                                          <p:spTgt spid="231">
                                            <p:txEl>
                                              <p:pRg st="11" end="11"/>
                                            </p:txEl>
                                          </p:spTgt>
                                        </p:tgtEl>
                                        <p:attrNameLst>
                                          <p:attrName>style.visibility</p:attrName>
                                        </p:attrNameLst>
                                      </p:cBhvr>
                                      <p:to>
                                        <p:strVal val="visible"/>
                                      </p:to>
                                    </p:set>
                                    <p:anim calcmode="lin" valueType="num">
                                      <p:cBhvr>
                                        <p:cTn id="52" dur="1000" fill="hold"/>
                                        <p:tgtEl>
                                          <p:spTgt spid="231">
                                            <p:txEl>
                                              <p:pRg st="11" end="11"/>
                                            </p:txEl>
                                          </p:spTgt>
                                        </p:tgtEl>
                                        <p:attrNameLst>
                                          <p:attrName>ppt_w</p:attrName>
                                        </p:attrNameLst>
                                      </p:cBhvr>
                                      <p:tavLst>
                                        <p:tav tm="0">
                                          <p:val>
                                            <p:strVal val="#ppt_w*0.70"/>
                                          </p:val>
                                        </p:tav>
                                        <p:tav tm="100000">
                                          <p:val>
                                            <p:strVal val="#ppt_w"/>
                                          </p:val>
                                        </p:tav>
                                      </p:tavLst>
                                    </p:anim>
                                    <p:anim calcmode="lin" valueType="num">
                                      <p:cBhvr>
                                        <p:cTn id="53" dur="1000" fill="hold"/>
                                        <p:tgtEl>
                                          <p:spTgt spid="231">
                                            <p:txEl>
                                              <p:pRg st="11" end="11"/>
                                            </p:txEl>
                                          </p:spTgt>
                                        </p:tgtEl>
                                        <p:attrNameLst>
                                          <p:attrName>ppt_h</p:attrName>
                                        </p:attrNameLst>
                                      </p:cBhvr>
                                      <p:tavLst>
                                        <p:tav tm="0">
                                          <p:val>
                                            <p:strVal val="#ppt_h"/>
                                          </p:val>
                                        </p:tav>
                                        <p:tav tm="100000">
                                          <p:val>
                                            <p:strVal val="#ppt_h"/>
                                          </p:val>
                                        </p:tav>
                                      </p:tavLst>
                                    </p:anim>
                                    <p:animEffect transition="in" filter="fade">
                                      <p:cBhvr>
                                        <p:cTn id="54" dur="1000"/>
                                        <p:tgtEl>
                                          <p:spTgt spid="231">
                                            <p:txEl>
                                              <p:pRg st="11" end="1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55" presetClass="entr" presetSubtype="0" fill="hold" grpId="0" nodeType="clickEffect">
                                  <p:stCondLst>
                                    <p:cond delay="0"/>
                                  </p:stCondLst>
                                  <p:childTnLst>
                                    <p:set>
                                      <p:cBhvr>
                                        <p:cTn id="58" dur="1" fill="hold">
                                          <p:stCondLst>
                                            <p:cond delay="0"/>
                                          </p:stCondLst>
                                        </p:cTn>
                                        <p:tgtEl>
                                          <p:spTgt spid="231">
                                            <p:txEl>
                                              <p:pRg st="13" end="13"/>
                                            </p:txEl>
                                          </p:spTgt>
                                        </p:tgtEl>
                                        <p:attrNameLst>
                                          <p:attrName>style.visibility</p:attrName>
                                        </p:attrNameLst>
                                      </p:cBhvr>
                                      <p:to>
                                        <p:strVal val="visible"/>
                                      </p:to>
                                    </p:set>
                                    <p:anim calcmode="lin" valueType="num">
                                      <p:cBhvr>
                                        <p:cTn id="59" dur="1000" fill="hold"/>
                                        <p:tgtEl>
                                          <p:spTgt spid="231">
                                            <p:txEl>
                                              <p:pRg st="13" end="13"/>
                                            </p:txEl>
                                          </p:spTgt>
                                        </p:tgtEl>
                                        <p:attrNameLst>
                                          <p:attrName>ppt_w</p:attrName>
                                        </p:attrNameLst>
                                      </p:cBhvr>
                                      <p:tavLst>
                                        <p:tav tm="0">
                                          <p:val>
                                            <p:strVal val="#ppt_w*0.70"/>
                                          </p:val>
                                        </p:tav>
                                        <p:tav tm="100000">
                                          <p:val>
                                            <p:strVal val="#ppt_w"/>
                                          </p:val>
                                        </p:tav>
                                      </p:tavLst>
                                    </p:anim>
                                    <p:anim calcmode="lin" valueType="num">
                                      <p:cBhvr>
                                        <p:cTn id="60" dur="1000" fill="hold"/>
                                        <p:tgtEl>
                                          <p:spTgt spid="231">
                                            <p:txEl>
                                              <p:pRg st="13" end="13"/>
                                            </p:txEl>
                                          </p:spTgt>
                                        </p:tgtEl>
                                        <p:attrNameLst>
                                          <p:attrName>ppt_h</p:attrName>
                                        </p:attrNameLst>
                                      </p:cBhvr>
                                      <p:tavLst>
                                        <p:tav tm="0">
                                          <p:val>
                                            <p:strVal val="#ppt_h"/>
                                          </p:val>
                                        </p:tav>
                                        <p:tav tm="100000">
                                          <p:val>
                                            <p:strVal val="#ppt_h"/>
                                          </p:val>
                                        </p:tav>
                                      </p:tavLst>
                                    </p:anim>
                                    <p:animEffect transition="in" filter="fade">
                                      <p:cBhvr>
                                        <p:cTn id="61" dur="1000"/>
                                        <p:tgtEl>
                                          <p:spTgt spid="231">
                                            <p:txEl>
                                              <p:pRg st="13" end="13"/>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5" presetClass="entr" presetSubtype="0" fill="hold" grpId="0" nodeType="clickEffect">
                                  <p:stCondLst>
                                    <p:cond delay="0"/>
                                  </p:stCondLst>
                                  <p:childTnLst>
                                    <p:set>
                                      <p:cBhvr>
                                        <p:cTn id="65" dur="1" fill="hold">
                                          <p:stCondLst>
                                            <p:cond delay="0"/>
                                          </p:stCondLst>
                                        </p:cTn>
                                        <p:tgtEl>
                                          <p:spTgt spid="231">
                                            <p:txEl>
                                              <p:pRg st="15" end="15"/>
                                            </p:txEl>
                                          </p:spTgt>
                                        </p:tgtEl>
                                        <p:attrNameLst>
                                          <p:attrName>style.visibility</p:attrName>
                                        </p:attrNameLst>
                                      </p:cBhvr>
                                      <p:to>
                                        <p:strVal val="visible"/>
                                      </p:to>
                                    </p:set>
                                    <p:anim calcmode="lin" valueType="num">
                                      <p:cBhvr>
                                        <p:cTn id="66" dur="1000" fill="hold"/>
                                        <p:tgtEl>
                                          <p:spTgt spid="231">
                                            <p:txEl>
                                              <p:pRg st="15" end="15"/>
                                            </p:txEl>
                                          </p:spTgt>
                                        </p:tgtEl>
                                        <p:attrNameLst>
                                          <p:attrName>ppt_w</p:attrName>
                                        </p:attrNameLst>
                                      </p:cBhvr>
                                      <p:tavLst>
                                        <p:tav tm="0">
                                          <p:val>
                                            <p:strVal val="#ppt_w*0.70"/>
                                          </p:val>
                                        </p:tav>
                                        <p:tav tm="100000">
                                          <p:val>
                                            <p:strVal val="#ppt_w"/>
                                          </p:val>
                                        </p:tav>
                                      </p:tavLst>
                                    </p:anim>
                                    <p:anim calcmode="lin" valueType="num">
                                      <p:cBhvr>
                                        <p:cTn id="67" dur="1000" fill="hold"/>
                                        <p:tgtEl>
                                          <p:spTgt spid="231">
                                            <p:txEl>
                                              <p:pRg st="15" end="15"/>
                                            </p:txEl>
                                          </p:spTgt>
                                        </p:tgtEl>
                                        <p:attrNameLst>
                                          <p:attrName>ppt_h</p:attrName>
                                        </p:attrNameLst>
                                      </p:cBhvr>
                                      <p:tavLst>
                                        <p:tav tm="0">
                                          <p:val>
                                            <p:strVal val="#ppt_h"/>
                                          </p:val>
                                        </p:tav>
                                        <p:tav tm="100000">
                                          <p:val>
                                            <p:strVal val="#ppt_h"/>
                                          </p:val>
                                        </p:tav>
                                      </p:tavLst>
                                    </p:anim>
                                    <p:animEffect transition="in" filter="fade">
                                      <p:cBhvr>
                                        <p:cTn id="68" dur="1000"/>
                                        <p:tgtEl>
                                          <p:spTgt spid="231">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9" fill="hold" display="0">
                  <p:stCondLst>
                    <p:cond delay="indefinite"/>
                  </p:stCondLst>
                  <p:endCondLst>
                    <p:cond evt="onStopAudio" delay="0">
                      <p:tgtEl>
                        <p:sldTgt/>
                      </p:tgtEl>
                    </p:cond>
                  </p:endCondLst>
                </p:cTn>
                <p:tgtEl>
                  <p:spTgt spid="2"/>
                </p:tgtEl>
              </p:cMediaNode>
            </p:audio>
          </p:childTnLst>
        </p:cTn>
      </p:par>
    </p:tnLst>
    <p:bldLst>
      <p:bldP spid="230" grpId="0"/>
      <p:bldP spid="231"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REFERENCES</a:t>
            </a:r>
            <a:endParaRPr dirty="0"/>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200"/>
              <a:buNone/>
            </a:pPr>
            <a:r>
              <a:rPr lang="en-US" sz="1600" dirty="0"/>
              <a:t>Froehlich, A. (2022, July). </a:t>
            </a:r>
            <a:r>
              <a:rPr lang="en-US" sz="1600" i="1" dirty="0"/>
              <a:t>How to secure data at rest, in use and in motion.</a:t>
            </a:r>
            <a:r>
              <a:rPr lang="en-US" sz="1600" dirty="0"/>
              <a:t> 	TechTarget. 	https://</a:t>
            </a:r>
            <a:r>
              <a:rPr lang="en-US" sz="1600" dirty="0" err="1"/>
              <a:t>www.techtarget.com</a:t>
            </a:r>
            <a:r>
              <a:rPr lang="en-US" sz="1600" dirty="0"/>
              <a:t>/</a:t>
            </a:r>
            <a:r>
              <a:rPr lang="en-US" sz="1600" dirty="0" err="1"/>
              <a:t>searchsecurity</a:t>
            </a:r>
            <a:r>
              <a:rPr lang="en-US" sz="1600" dirty="0"/>
              <a:t>/feature/Best-practices-to-secure-data-at-rest-in-use-	and-in-motion</a:t>
            </a:r>
          </a:p>
          <a:p>
            <a:pPr marL="0" lvl="0" indent="0" algn="l" rtl="0">
              <a:lnSpc>
                <a:spcPct val="90000"/>
              </a:lnSpc>
              <a:spcBef>
                <a:spcPts val="0"/>
              </a:spcBef>
              <a:spcAft>
                <a:spcPts val="0"/>
              </a:spcAft>
              <a:buClr>
                <a:schemeClr val="lt1"/>
              </a:buClr>
              <a:buSzPts val="2200"/>
              <a:buNone/>
            </a:pPr>
            <a:endParaRPr lang="en-US" sz="1600" dirty="0"/>
          </a:p>
          <a:p>
            <a:pPr marL="0" lvl="0" indent="0" algn="l" rtl="0">
              <a:lnSpc>
                <a:spcPct val="90000"/>
              </a:lnSpc>
              <a:spcBef>
                <a:spcPts val="0"/>
              </a:spcBef>
              <a:spcAft>
                <a:spcPts val="0"/>
              </a:spcAft>
              <a:buClr>
                <a:schemeClr val="lt1"/>
              </a:buClr>
              <a:buSzPts val="2200"/>
              <a:buNone/>
            </a:pPr>
            <a:r>
              <a:rPr lang="en-US" sz="1600" dirty="0" err="1"/>
              <a:t>Irel</a:t>
            </a:r>
            <a:r>
              <a:rPr lang="en-US" sz="1600" dirty="0"/>
              <a:t>, A. (2022, May). </a:t>
            </a:r>
            <a:r>
              <a:rPr lang="en-US" sz="1600" i="1" dirty="0"/>
              <a:t>Case study: Scaling </a:t>
            </a:r>
            <a:r>
              <a:rPr lang="en-US" sz="1600" i="1" dirty="0" err="1"/>
              <a:t>DevSecOps</a:t>
            </a:r>
            <a:r>
              <a:rPr lang="en-US" sz="1600" i="1" dirty="0"/>
              <a:t> at Comcast</a:t>
            </a:r>
            <a:r>
              <a:rPr lang="en-US" sz="1600" dirty="0"/>
              <a:t>. TechTarget. 	https://</a:t>
            </a:r>
            <a:r>
              <a:rPr lang="en-US" sz="1600" dirty="0" err="1"/>
              <a:t>www.techtarget.com</a:t>
            </a:r>
            <a:r>
              <a:rPr lang="en-US" sz="1600" dirty="0"/>
              <a:t>/</a:t>
            </a:r>
            <a:r>
              <a:rPr lang="en-US" sz="1600" dirty="0" err="1"/>
              <a:t>searchsecurity</a:t>
            </a:r>
            <a:r>
              <a:rPr lang="en-US" sz="1600" dirty="0"/>
              <a:t>/feature/Case-study-Scaling-</a:t>
            </a:r>
            <a:r>
              <a:rPr lang="en-US" sz="1600" dirty="0" err="1"/>
              <a:t>DevSecOps</a:t>
            </a:r>
            <a:r>
              <a:rPr lang="en-US" sz="1600" dirty="0"/>
              <a:t>-at-Comcast</a:t>
            </a:r>
          </a:p>
          <a:p>
            <a:pPr marL="0" lvl="0" indent="0" algn="l" rtl="0">
              <a:lnSpc>
                <a:spcPct val="90000"/>
              </a:lnSpc>
              <a:spcBef>
                <a:spcPts val="0"/>
              </a:spcBef>
              <a:spcAft>
                <a:spcPts val="0"/>
              </a:spcAft>
              <a:buClr>
                <a:schemeClr val="lt1"/>
              </a:buClr>
              <a:buSzPts val="2200"/>
              <a:buNone/>
            </a:pPr>
            <a:endParaRPr lang="en-US" sz="1600" dirty="0"/>
          </a:p>
          <a:p>
            <a:pPr marL="0" lvl="0" indent="0" algn="l" rtl="0">
              <a:lnSpc>
                <a:spcPct val="90000"/>
              </a:lnSpc>
              <a:spcBef>
                <a:spcPts val="0"/>
              </a:spcBef>
              <a:spcAft>
                <a:spcPts val="0"/>
              </a:spcAft>
              <a:buClr>
                <a:schemeClr val="lt1"/>
              </a:buClr>
              <a:buSzPts val="2200"/>
              <a:buNone/>
            </a:pPr>
            <a:r>
              <a:rPr lang="en-US" sz="1600" dirty="0" err="1"/>
              <a:t>Mylonas</a:t>
            </a:r>
            <a:r>
              <a:rPr lang="en-US" sz="1600" dirty="0"/>
              <a:t>, L. (2018, November 27). </a:t>
            </a:r>
            <a:r>
              <a:rPr lang="en-US" sz="1600" i="1" dirty="0"/>
              <a:t>What is AAA security? An introduction to authentication, </a:t>
            </a:r>
            <a:r>
              <a:rPr lang="en-US" sz="1600" i="1" dirty="0" err="1"/>
              <a:t>authorisation</a:t>
            </a:r>
            <a:r>
              <a:rPr lang="en-US" sz="1600" i="1" dirty="0"/>
              <a:t> and 	accounting.</a:t>
            </a:r>
            <a:r>
              <a:rPr lang="en-US" sz="1600" dirty="0"/>
              <a:t> </a:t>
            </a:r>
            <a:r>
              <a:rPr lang="en-US" sz="1600" dirty="0" err="1"/>
              <a:t>Codebots</a:t>
            </a:r>
            <a:r>
              <a:rPr lang="en-US" sz="1600" dirty="0"/>
              <a:t>. https://</a:t>
            </a:r>
            <a:r>
              <a:rPr lang="en-US" sz="1600" dirty="0" err="1"/>
              <a:t>codebots.com</a:t>
            </a:r>
            <a:r>
              <a:rPr lang="en-US" sz="1600" dirty="0"/>
              <a:t>/application-security/</a:t>
            </a:r>
            <a:r>
              <a:rPr lang="en-US" sz="1600" dirty="0" err="1"/>
              <a:t>aaa</a:t>
            </a:r>
            <a:r>
              <a:rPr lang="en-US" sz="1600" dirty="0"/>
              <a:t>-security-an-introduction-	to-authentication-</a:t>
            </a:r>
            <a:r>
              <a:rPr lang="en-US" sz="1600" dirty="0" err="1"/>
              <a:t>authorisation</a:t>
            </a:r>
            <a:r>
              <a:rPr lang="en-US" sz="1600" dirty="0"/>
              <a:t>-accounting</a:t>
            </a:r>
          </a:p>
          <a:p>
            <a:pPr marL="0" lvl="0" indent="0" algn="l" rtl="0">
              <a:lnSpc>
                <a:spcPct val="90000"/>
              </a:lnSpc>
              <a:spcBef>
                <a:spcPts val="0"/>
              </a:spcBef>
              <a:spcAft>
                <a:spcPts val="0"/>
              </a:spcAft>
              <a:buClr>
                <a:schemeClr val="lt1"/>
              </a:buClr>
              <a:buSzPts val="2200"/>
              <a:buNone/>
            </a:pPr>
            <a:endParaRPr lang="en-US" sz="1600" dirty="0"/>
          </a:p>
          <a:p>
            <a:pPr marL="0" lvl="0" indent="0" algn="l" rtl="0">
              <a:lnSpc>
                <a:spcPct val="90000"/>
              </a:lnSpc>
              <a:spcBef>
                <a:spcPts val="0"/>
              </a:spcBef>
              <a:spcAft>
                <a:spcPts val="0"/>
              </a:spcAft>
              <a:buClr>
                <a:schemeClr val="lt1"/>
              </a:buClr>
              <a:buSzPts val="2200"/>
              <a:buNone/>
            </a:pPr>
            <a:r>
              <a:rPr lang="en-US" sz="1600" i="1" dirty="0"/>
              <a:t>SEI CERT C++ Coding Standard</a:t>
            </a:r>
            <a:r>
              <a:rPr lang="en-US" sz="1600" dirty="0"/>
              <a:t>. (n.d.). Carnegie Melon University. 	https://</a:t>
            </a:r>
            <a:r>
              <a:rPr lang="en-US" sz="1600" dirty="0" err="1"/>
              <a:t>wiki.sei.cmu.edu</a:t>
            </a:r>
            <a:r>
              <a:rPr lang="en-US" sz="1600" dirty="0"/>
              <a:t>/confluence/pages/</a:t>
            </a:r>
            <a:r>
              <a:rPr lang="en-US" sz="1600" dirty="0" err="1"/>
              <a:t>viewpage.action?pageId</a:t>
            </a:r>
            <a:r>
              <a:rPr lang="en-US" sz="1600" dirty="0"/>
              <a:t>=88046682</a:t>
            </a:r>
            <a:endParaRPr lang="en-US" sz="1600" i="1" dirty="0"/>
          </a:p>
          <a:p>
            <a:pPr marL="0" lvl="0" indent="0" algn="l" rtl="0">
              <a:lnSpc>
                <a:spcPct val="90000"/>
              </a:lnSpc>
              <a:spcBef>
                <a:spcPts val="0"/>
              </a:spcBef>
              <a:spcAft>
                <a:spcPts val="0"/>
              </a:spcAft>
              <a:buClr>
                <a:schemeClr val="lt1"/>
              </a:buClr>
              <a:buSzPts val="2200"/>
              <a:buNone/>
            </a:pPr>
            <a:endParaRPr lang="en-US" sz="1600" dirty="0"/>
          </a:p>
          <a:p>
            <a:pPr marL="0" lvl="0" indent="0" algn="l" rtl="0">
              <a:lnSpc>
                <a:spcPct val="90000"/>
              </a:lnSpc>
              <a:spcBef>
                <a:spcPts val="0"/>
              </a:spcBef>
              <a:spcAft>
                <a:spcPts val="0"/>
              </a:spcAft>
              <a:buClr>
                <a:schemeClr val="lt1"/>
              </a:buClr>
              <a:buSzPts val="2200"/>
              <a:buNone/>
            </a:pPr>
            <a:r>
              <a:rPr lang="en-US" sz="1600" dirty="0"/>
              <a:t>Sweet, C. (n.d.). </a:t>
            </a:r>
            <a:r>
              <a:rPr lang="en-US" sz="1600" i="1" dirty="0"/>
              <a:t>Don’t Leave Security for Last</a:t>
            </a:r>
            <a:r>
              <a:rPr lang="en-US" sz="1600" dirty="0"/>
              <a:t>. Software Test Professionals. 	https://</a:t>
            </a:r>
            <a:r>
              <a:rPr lang="en-US" sz="1600" dirty="0" err="1"/>
              <a:t>www.softwaretestpro.com</a:t>
            </a:r>
            <a:r>
              <a:rPr lang="en-US" sz="1600" dirty="0"/>
              <a:t>/</a:t>
            </a:r>
            <a:r>
              <a:rPr lang="en-US" sz="1600" dirty="0" err="1"/>
              <a:t>dont</a:t>
            </a:r>
            <a:r>
              <a:rPr lang="en-US" sz="1600" dirty="0"/>
              <a:t>-leave-security-for-last/</a:t>
            </a:r>
            <a:endParaRPr sz="1600" dirty="0"/>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D2013681-97FA-7841-BC6D-BF4B1161435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200"/>
    </mc:Choice>
    <mc:Fallback>
      <p:transition spd="slow" advTm="82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3360075" y="268249"/>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685800" y="1416401"/>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sz="1600" dirty="0"/>
              <a:t>The security policy defines the ten core security principles and outlines ten coding standards to follow, including their descriptions, examples of noncompliant and compliant code, a mapping to the relevant security principle, threat level analysis, and automation tool suggestions. Following this is an overview of automation in the DevOps lifecycle, a summary of risk assessments, and an explanation of encryption and the Triple-A framework. This policy was needed to maximize automation for ensuring security compliance and to get ready for a company transition from DevOps to </a:t>
            </a:r>
            <a:r>
              <a:rPr lang="en-US" sz="1600" dirty="0" err="1"/>
              <a:t>DevSecOps</a:t>
            </a:r>
            <a:r>
              <a:rPr lang="en-US" sz="1600" dirty="0"/>
              <a:t>. It will help support defense-in-depth practices by adding layers of security.</a:t>
            </a: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2895600" y="3060804"/>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E2F2C63A-E51B-4C4C-90F0-43B03FB7FC4F}"/>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0814"/>
    </mc:Choice>
    <mc:Fallback>
      <p:transition spd="slow" advTm="508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51"/>
                                        </p:tgtEl>
                                        <p:attrNameLst>
                                          <p:attrName>style.visibility</p:attrName>
                                        </p:attrNameLst>
                                      </p:cBhvr>
                                      <p:to>
                                        <p:strVal val="visible"/>
                                      </p:to>
                                    </p:set>
                                    <p:anim calcmode="lin" valueType="num">
                                      <p:cBhvr additive="base">
                                        <p:cTn id="11" dur="500" fill="hold"/>
                                        <p:tgtEl>
                                          <p:spTgt spid="151"/>
                                        </p:tgtEl>
                                        <p:attrNameLst>
                                          <p:attrName>ppt_x</p:attrName>
                                        </p:attrNameLst>
                                      </p:cBhvr>
                                      <p:tavLst>
                                        <p:tav tm="0">
                                          <p:val>
                                            <p:strVal val="#ppt_x"/>
                                          </p:val>
                                        </p:tav>
                                        <p:tav tm="100000">
                                          <p:val>
                                            <p:strVal val="#ppt_x"/>
                                          </p:val>
                                        </p:tav>
                                      </p:tavLst>
                                    </p:anim>
                                    <p:anim calcmode="lin" valueType="num">
                                      <p:cBhvr additive="base">
                                        <p:cTn id="12" dur="500" fill="hold"/>
                                        <p:tgtEl>
                                          <p:spTgt spid="15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grpId="0" nodeType="clickEffect">
                                  <p:stCondLst>
                                    <p:cond delay="0"/>
                                  </p:stCondLst>
                                  <p:childTnLst>
                                    <p:set>
                                      <p:cBhvr>
                                        <p:cTn id="16" dur="1" fill="hold">
                                          <p:stCondLst>
                                            <p:cond delay="0"/>
                                          </p:stCondLst>
                                        </p:cTn>
                                        <p:tgtEl>
                                          <p:spTgt spid="152">
                                            <p:txEl>
                                              <p:pRg st="0" end="0"/>
                                            </p:txEl>
                                          </p:spTgt>
                                        </p:tgtEl>
                                        <p:attrNameLst>
                                          <p:attrName>style.visibility</p:attrName>
                                        </p:attrNameLst>
                                      </p:cBhvr>
                                      <p:to>
                                        <p:strVal val="visible"/>
                                      </p:to>
                                    </p:set>
                                    <p:anim calcmode="lin" valueType="num">
                                      <p:cBhvr>
                                        <p:cTn id="17" dur="1000" fill="hold"/>
                                        <p:tgtEl>
                                          <p:spTgt spid="152">
                                            <p:txEl>
                                              <p:pRg st="0" end="0"/>
                                            </p:txEl>
                                          </p:spTgt>
                                        </p:tgtEl>
                                        <p:attrNameLst>
                                          <p:attrName>ppt_w</p:attrName>
                                        </p:attrNameLst>
                                      </p:cBhvr>
                                      <p:tavLst>
                                        <p:tav tm="0">
                                          <p:val>
                                            <p:strVal val="#ppt_w*0.70"/>
                                          </p:val>
                                        </p:tav>
                                        <p:tav tm="100000">
                                          <p:val>
                                            <p:strVal val="#ppt_w"/>
                                          </p:val>
                                        </p:tav>
                                      </p:tavLst>
                                    </p:anim>
                                    <p:anim calcmode="lin" valueType="num">
                                      <p:cBhvr>
                                        <p:cTn id="18" dur="1000" fill="hold"/>
                                        <p:tgtEl>
                                          <p:spTgt spid="152">
                                            <p:txEl>
                                              <p:pRg st="0" end="0"/>
                                            </p:txEl>
                                          </p:spTgt>
                                        </p:tgtEl>
                                        <p:attrNameLst>
                                          <p:attrName>ppt_h</p:attrName>
                                        </p:attrNameLst>
                                      </p:cBhvr>
                                      <p:tavLst>
                                        <p:tav tm="0">
                                          <p:val>
                                            <p:strVal val="#ppt_h"/>
                                          </p:val>
                                        </p:tav>
                                        <p:tav tm="100000">
                                          <p:val>
                                            <p:strVal val="#ppt_h"/>
                                          </p:val>
                                        </p:tav>
                                      </p:tavLst>
                                    </p:anim>
                                    <p:animEffect transition="in" filter="fade">
                                      <p:cBhvr>
                                        <p:cTn id="19" dur="1000"/>
                                        <p:tgtEl>
                                          <p:spTgt spid="152">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55" presetClass="entr" presetSubtype="0" fill="hold" nodeType="clickEffect">
                                  <p:stCondLst>
                                    <p:cond delay="0"/>
                                  </p:stCondLst>
                                  <p:childTnLst>
                                    <p:set>
                                      <p:cBhvr>
                                        <p:cTn id="23" dur="1" fill="hold">
                                          <p:stCondLst>
                                            <p:cond delay="0"/>
                                          </p:stCondLst>
                                        </p:cTn>
                                        <p:tgtEl>
                                          <p:spTgt spid="153"/>
                                        </p:tgtEl>
                                        <p:attrNameLst>
                                          <p:attrName>style.visibility</p:attrName>
                                        </p:attrNameLst>
                                      </p:cBhvr>
                                      <p:to>
                                        <p:strVal val="visible"/>
                                      </p:to>
                                    </p:set>
                                    <p:anim calcmode="lin" valueType="num">
                                      <p:cBhvr>
                                        <p:cTn id="24" dur="1000" fill="hold"/>
                                        <p:tgtEl>
                                          <p:spTgt spid="153"/>
                                        </p:tgtEl>
                                        <p:attrNameLst>
                                          <p:attrName>ppt_w</p:attrName>
                                        </p:attrNameLst>
                                      </p:cBhvr>
                                      <p:tavLst>
                                        <p:tav tm="0">
                                          <p:val>
                                            <p:strVal val="#ppt_w*0.70"/>
                                          </p:val>
                                        </p:tav>
                                        <p:tav tm="100000">
                                          <p:val>
                                            <p:strVal val="#ppt_w"/>
                                          </p:val>
                                        </p:tav>
                                      </p:tavLst>
                                    </p:anim>
                                    <p:anim calcmode="lin" valueType="num">
                                      <p:cBhvr>
                                        <p:cTn id="25" dur="1000" fill="hold"/>
                                        <p:tgtEl>
                                          <p:spTgt spid="153"/>
                                        </p:tgtEl>
                                        <p:attrNameLst>
                                          <p:attrName>ppt_h</p:attrName>
                                        </p:attrNameLst>
                                      </p:cBhvr>
                                      <p:tavLst>
                                        <p:tav tm="0">
                                          <p:val>
                                            <p:strVal val="#ppt_h"/>
                                          </p:val>
                                        </p:tav>
                                        <p:tav tm="100000">
                                          <p:val>
                                            <p:strVal val="#ppt_h"/>
                                          </p:val>
                                        </p:tav>
                                      </p:tavLst>
                                    </p:anim>
                                    <p:animEffect transition="in" filter="fade">
                                      <p:cBhvr>
                                        <p:cTn id="26" dur="10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2"/>
                </p:tgtEl>
              </p:cMediaNode>
            </p:audio>
          </p:childTnLst>
        </p:cTn>
      </p:par>
    </p:tnLst>
    <p:bldLst>
      <p:bldP spid="151" grpId="0"/>
      <p:bldP spid="15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1698996" y="41178"/>
            <a:ext cx="8610600" cy="129302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000"/>
              <a:buFont typeface="Century Gothic"/>
              <a:buNone/>
            </a:pPr>
            <a:r>
              <a:rPr lang="en-US" dirty="0"/>
              <a:t>THREATS MATRIX</a:t>
            </a:r>
            <a:endParaRPr dirty="0"/>
          </a:p>
        </p:txBody>
      </p:sp>
      <p:sp>
        <p:nvSpPr>
          <p:cNvPr id="160" name="Google Shape;160;p4"/>
          <p:cNvSpPr txBox="1">
            <a:spLocks noGrp="1"/>
          </p:cNvSpPr>
          <p:nvPr>
            <p:ph type="body" idx="1"/>
          </p:nvPr>
        </p:nvSpPr>
        <p:spPr>
          <a:xfrm>
            <a:off x="-190122" y="1397107"/>
            <a:ext cx="2486100" cy="2503622"/>
          </a:xfrm>
          <a:prstGeom prst="rect">
            <a:avLst/>
          </a:prstGeom>
          <a:noFill/>
          <a:ln>
            <a:noFill/>
          </a:ln>
        </p:spPr>
        <p:txBody>
          <a:bodyPr spcFirstLastPara="1" wrap="square" lIns="91425" tIns="45700" rIns="91425" bIns="45700" anchor="t" anchorCtr="0">
            <a:normAutofit/>
          </a:bodyPr>
          <a:lstStyle/>
          <a:p>
            <a:pPr marL="228600" lvl="0" indent="-88900" rtl="0">
              <a:lnSpc>
                <a:spcPct val="90000"/>
              </a:lnSpc>
              <a:spcBef>
                <a:spcPts val="1000"/>
              </a:spcBef>
              <a:spcAft>
                <a:spcPts val="0"/>
              </a:spcAft>
              <a:buClr>
                <a:schemeClr val="lt1"/>
              </a:buClr>
              <a:buSzPts val="2200"/>
              <a:buNone/>
            </a:pPr>
            <a:r>
              <a:rPr lang="en-US" sz="2000" dirty="0"/>
              <a:t> These threats  are considered “Likely” or “Probable” by CERT C++ Coding Standards</a:t>
            </a:r>
            <a:endParaRPr sz="2000" dirty="0"/>
          </a:p>
        </p:txBody>
      </p:sp>
      <p:graphicFrame>
        <p:nvGraphicFramePr>
          <p:cNvPr id="161" name="Google Shape;161;p4" descr="Alt text required"/>
          <p:cNvGraphicFramePr/>
          <p:nvPr>
            <p:extLst>
              <p:ext uri="{D42A27DB-BD31-4B8C-83A1-F6EECF244321}">
                <p14:modId xmlns:p14="http://schemas.microsoft.com/office/powerpoint/2010/main" val="68407772"/>
              </p:ext>
            </p:extLst>
          </p:nvPr>
        </p:nvGraphicFramePr>
        <p:xfrm>
          <a:off x="2137453" y="1586723"/>
          <a:ext cx="7835225" cy="4169414"/>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2100261">
                <a:tc>
                  <a:txBody>
                    <a:bodyPr/>
                    <a:lstStyle/>
                    <a:p>
                      <a:pPr marL="0" marR="0" lvl="0" indent="0" algn="ctr" rtl="0">
                        <a:lnSpc>
                          <a:spcPct val="100000"/>
                        </a:lnSpc>
                        <a:spcBef>
                          <a:spcPts val="0"/>
                        </a:spcBef>
                        <a:spcAft>
                          <a:spcPts val="0"/>
                        </a:spcAft>
                        <a:buClr>
                          <a:srgbClr val="000000"/>
                        </a:buClr>
                        <a:buSzPts val="3600"/>
                        <a:buFont typeface="Arial"/>
                        <a:buNone/>
                      </a:pPr>
                      <a:r>
                        <a:rPr lang="en-US" sz="3200" b="1" i="1" u="none" strike="noStrike" cap="none" dirty="0">
                          <a:solidFill>
                            <a:srgbClr val="4A8EB9"/>
                          </a:solidFill>
                          <a:latin typeface="Arial"/>
                          <a:cs typeface="Arial"/>
                          <a:sym typeface="Arial"/>
                        </a:rPr>
                        <a:t>Likely</a:t>
                      </a:r>
                      <a:endParaRPr sz="3200" b="1" i="1" u="none" strike="noStrike" cap="none" dirty="0">
                        <a:solidFill>
                          <a:srgbClr val="4A8EB9"/>
                        </a:solidFill>
                        <a:latin typeface="Arial"/>
                        <a:cs typeface="Arial"/>
                        <a:sym typeface="Aria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200" b="1" i="1" u="none" strike="noStrike" cap="none" dirty="0">
                          <a:solidFill>
                            <a:srgbClr val="4A8EB9"/>
                          </a:solidFill>
                          <a:latin typeface="Arial"/>
                          <a:cs typeface="Arial"/>
                          <a:sym typeface="Arial"/>
                        </a:rPr>
                        <a:t>Priority</a:t>
                      </a:r>
                      <a:endParaRPr sz="3200" b="1" i="1" u="none" strike="noStrike" cap="none" dirty="0">
                        <a:solidFill>
                          <a:srgbClr val="4A8EB9"/>
                        </a:solidFill>
                        <a:latin typeface="Arial"/>
                        <a:cs typeface="Arial"/>
                        <a:sym typeface="Aria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2069153">
                <a:tc>
                  <a:txBody>
                    <a:bodyPr/>
                    <a:lstStyle/>
                    <a:p>
                      <a:pPr marL="0" marR="0" lvl="0" indent="0" algn="ctr" rtl="0">
                        <a:lnSpc>
                          <a:spcPct val="100000"/>
                        </a:lnSpc>
                        <a:spcBef>
                          <a:spcPts val="0"/>
                        </a:spcBef>
                        <a:spcAft>
                          <a:spcPts val="0"/>
                        </a:spcAft>
                        <a:buClr>
                          <a:srgbClr val="000000"/>
                        </a:buClr>
                        <a:buSzPts val="3600"/>
                        <a:buFont typeface="Arial"/>
                        <a:buNone/>
                      </a:pPr>
                      <a:r>
                        <a:rPr lang="en-US" sz="3200" b="1" i="1" u="none" strike="noStrike" cap="none" dirty="0">
                          <a:solidFill>
                            <a:srgbClr val="4A8EB9"/>
                          </a:solidFill>
                          <a:latin typeface="Arial"/>
                          <a:cs typeface="Arial"/>
                          <a:sym typeface="Arial"/>
                        </a:rPr>
                        <a:t>Low Priority</a:t>
                      </a:r>
                      <a:endParaRPr sz="3200" b="1" i="1" u="none" strike="noStrike" cap="none" dirty="0">
                        <a:solidFill>
                          <a:srgbClr val="4A8EB9"/>
                        </a:solidFill>
                        <a:latin typeface="Arial"/>
                        <a:cs typeface="Arial"/>
                        <a:sym typeface="Aria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200" b="1" i="1" u="none" strike="noStrike" cap="none" dirty="0">
                          <a:solidFill>
                            <a:srgbClr val="4A8EB9"/>
                          </a:solidFill>
                          <a:latin typeface="Arial"/>
                          <a:cs typeface="Arial"/>
                          <a:sym typeface="Arial"/>
                        </a:rPr>
                        <a:t>Unlikely</a:t>
                      </a:r>
                      <a:endParaRPr sz="3200" b="1" i="1" u="none" strike="noStrike" cap="none" dirty="0">
                        <a:solidFill>
                          <a:srgbClr val="4A8EB9"/>
                        </a:solidFill>
                        <a:latin typeface="Arial"/>
                        <a:cs typeface="Arial"/>
                        <a:sym typeface="Arial"/>
                      </a:endParaRPr>
                    </a:p>
                    <a:p>
                      <a:pPr marL="0" marR="0" lvl="0" indent="0" algn="ctr" rtl="0">
                        <a:lnSpc>
                          <a:spcPct val="100000"/>
                        </a:lnSpc>
                        <a:spcBef>
                          <a:spcPts val="0"/>
                        </a:spcBef>
                        <a:spcAft>
                          <a:spcPts val="0"/>
                        </a:spcAft>
                        <a:buClr>
                          <a:srgbClr val="000000"/>
                        </a:buClr>
                        <a:buSzPts val="3600"/>
                        <a:buFont typeface="Arial"/>
                        <a:buNone/>
                      </a:pPr>
                      <a:endParaRPr sz="1800" b="0" i="0" u="none" strike="noStrike" cap="none" dirty="0">
                        <a:solidFill>
                          <a:srgbClr val="4A8EB9"/>
                        </a:solidFill>
                        <a:latin typeface="Arial"/>
                        <a:cs typeface="Arial"/>
                        <a:sym typeface="Aria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3" name="TextBox 2">
            <a:extLst>
              <a:ext uri="{FF2B5EF4-FFF2-40B4-BE49-F238E27FC236}">
                <a16:creationId xmlns:a16="http://schemas.microsoft.com/office/drawing/2014/main" id="{12E57BD2-3258-E941-9F36-E4B95956A767}"/>
              </a:ext>
            </a:extLst>
          </p:cNvPr>
          <p:cNvSpPr txBox="1"/>
          <p:nvPr/>
        </p:nvSpPr>
        <p:spPr>
          <a:xfrm>
            <a:off x="2448699" y="2187253"/>
            <a:ext cx="1659429" cy="1200329"/>
          </a:xfrm>
          <a:prstGeom prst="rect">
            <a:avLst/>
          </a:prstGeom>
          <a:noFill/>
        </p:spPr>
        <p:txBody>
          <a:bodyPr wrap="none" rtlCol="0">
            <a:sp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rgbClr val="4A8EB9"/>
                </a:solidFill>
                <a:latin typeface="Arial"/>
                <a:cs typeface="Arial"/>
                <a:sym typeface="Arial"/>
              </a:rPr>
              <a:t>STD-002-CPP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800" b="0" i="0" u="none" strike="noStrike" cap="none" dirty="0">
                <a:solidFill>
                  <a:srgbClr val="4A8EB9"/>
                </a:solidFill>
                <a:latin typeface="Arial"/>
                <a:cs typeface="Arial"/>
                <a:sym typeface="Arial"/>
              </a:rPr>
              <a:t>STD-003-CPP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800" b="0" i="0" u="none" strike="noStrike" cap="none" dirty="0">
                <a:solidFill>
                  <a:srgbClr val="4A8EB9"/>
                </a:solidFill>
                <a:latin typeface="Arial"/>
                <a:cs typeface="Arial"/>
                <a:sym typeface="Arial"/>
              </a:rPr>
              <a:t>STD-004-CPP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800" b="0" i="0" u="none" strike="noStrike" cap="none" dirty="0">
                <a:solidFill>
                  <a:srgbClr val="4A8EB9"/>
                </a:solidFill>
                <a:latin typeface="Arial"/>
                <a:cs typeface="Arial"/>
                <a:sym typeface="Arial"/>
              </a:rPr>
              <a:t>STD-005-CPP</a:t>
            </a:r>
          </a:p>
        </p:txBody>
      </p:sp>
      <p:sp>
        <p:nvSpPr>
          <p:cNvPr id="8" name="TextBox 7">
            <a:extLst>
              <a:ext uri="{FF2B5EF4-FFF2-40B4-BE49-F238E27FC236}">
                <a16:creationId xmlns:a16="http://schemas.microsoft.com/office/drawing/2014/main" id="{F71A4FD8-EFD6-DD4B-BCDE-560161DB37A2}"/>
              </a:ext>
            </a:extLst>
          </p:cNvPr>
          <p:cNvSpPr txBox="1"/>
          <p:nvPr/>
        </p:nvSpPr>
        <p:spPr>
          <a:xfrm>
            <a:off x="4219515" y="2194102"/>
            <a:ext cx="1678665" cy="1477328"/>
          </a:xfrm>
          <a:prstGeom prst="rect">
            <a:avLst/>
          </a:prstGeom>
          <a:noFill/>
        </p:spPr>
        <p:txBody>
          <a:bodyPr wrap="none" rtlCol="0">
            <a:spAutoFit/>
          </a:bodyPr>
          <a:lstStyle/>
          <a:p>
            <a:pPr algn="ctr">
              <a:buSzPts val="3600"/>
            </a:pPr>
            <a:r>
              <a:rPr lang="en-US" sz="1800" b="0" i="0" u="none" strike="noStrike" cap="none" dirty="0">
                <a:solidFill>
                  <a:srgbClr val="4A8EB9"/>
                </a:solidFill>
                <a:latin typeface="Arial"/>
                <a:cs typeface="Arial"/>
                <a:sym typeface="Arial"/>
              </a:rPr>
              <a:t>STD-007-CPP</a:t>
            </a:r>
          </a:p>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rgbClr val="4A8EB9"/>
                </a:solidFill>
                <a:latin typeface="Arial"/>
                <a:cs typeface="Arial"/>
                <a:sym typeface="Arial"/>
              </a:rPr>
              <a:t>STD-008-CPP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800" b="0" i="0" u="none" strike="noStrike" cap="none" dirty="0">
                <a:solidFill>
                  <a:srgbClr val="4A8EB9"/>
                </a:solidFill>
                <a:latin typeface="Arial"/>
                <a:cs typeface="Arial"/>
                <a:sym typeface="Arial"/>
              </a:rPr>
              <a:t>STD-009-CPP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800" b="0" i="0" u="none" strike="noStrike" cap="none" dirty="0">
                <a:solidFill>
                  <a:srgbClr val="4A8EB9"/>
                </a:solidFill>
                <a:latin typeface="Arial"/>
                <a:cs typeface="Arial"/>
                <a:sym typeface="Arial"/>
              </a:rPr>
              <a:t>STD-010-CPP</a:t>
            </a:r>
          </a:p>
          <a:p>
            <a:pPr algn="ctr"/>
            <a:endParaRPr lang="en-US" sz="1800" dirty="0"/>
          </a:p>
        </p:txBody>
      </p:sp>
      <p:sp>
        <p:nvSpPr>
          <p:cNvPr id="9" name="TextBox 8">
            <a:extLst>
              <a:ext uri="{FF2B5EF4-FFF2-40B4-BE49-F238E27FC236}">
                <a16:creationId xmlns:a16="http://schemas.microsoft.com/office/drawing/2014/main" id="{92A0600C-645F-3746-9ABE-6C5567096481}"/>
              </a:ext>
            </a:extLst>
          </p:cNvPr>
          <p:cNvSpPr txBox="1"/>
          <p:nvPr/>
        </p:nvSpPr>
        <p:spPr>
          <a:xfrm>
            <a:off x="7163574" y="4344666"/>
            <a:ext cx="1659429" cy="646331"/>
          </a:xfrm>
          <a:prstGeom prst="rect">
            <a:avLst/>
          </a:prstGeom>
          <a:noFill/>
        </p:spPr>
        <p:txBody>
          <a:bodyPr wrap="square" rtlCol="0">
            <a:sp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rgbClr val="4A8EB9"/>
                </a:solidFill>
                <a:latin typeface="Arial"/>
                <a:cs typeface="Arial"/>
                <a:sym typeface="Arial"/>
              </a:rPr>
              <a:t>STD-001-CPP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800" b="0" i="0" u="none" strike="noStrike" cap="none" dirty="0">
                <a:solidFill>
                  <a:srgbClr val="4A8EB9"/>
                </a:solidFill>
                <a:latin typeface="Arial"/>
                <a:cs typeface="Arial"/>
                <a:sym typeface="Arial"/>
              </a:rPr>
              <a:t>STD-006-CPP</a:t>
            </a:r>
          </a:p>
        </p:txBody>
      </p:sp>
      <p:sp>
        <p:nvSpPr>
          <p:cNvPr id="10" name="TextBox 9">
            <a:extLst>
              <a:ext uri="{FF2B5EF4-FFF2-40B4-BE49-F238E27FC236}">
                <a16:creationId xmlns:a16="http://schemas.microsoft.com/office/drawing/2014/main" id="{C86CA348-0DA0-1C4D-839D-138113E7D72D}"/>
              </a:ext>
            </a:extLst>
          </p:cNvPr>
          <p:cNvSpPr txBox="1"/>
          <p:nvPr/>
        </p:nvSpPr>
        <p:spPr>
          <a:xfrm>
            <a:off x="2448699" y="4345932"/>
            <a:ext cx="1659429" cy="1200329"/>
          </a:xfrm>
          <a:prstGeom prst="rect">
            <a:avLst/>
          </a:prstGeom>
          <a:noFill/>
        </p:spPr>
        <p:txBody>
          <a:bodyPr wrap="none" rtlCol="0">
            <a:sp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rgbClr val="4A8EB9"/>
                </a:solidFill>
                <a:latin typeface="Arial"/>
                <a:cs typeface="Arial"/>
                <a:sym typeface="Arial"/>
              </a:rPr>
              <a:t>STD-001-CPP</a:t>
            </a:r>
          </a:p>
          <a:p>
            <a:pPr marL="0" marR="0" lvl="0" indent="0" algn="ctr" rtl="0">
              <a:lnSpc>
                <a:spcPct val="100000"/>
              </a:lnSpc>
              <a:spcBef>
                <a:spcPts val="0"/>
              </a:spcBef>
              <a:spcAft>
                <a:spcPts val="0"/>
              </a:spcAft>
              <a:buClr>
                <a:srgbClr val="000000"/>
              </a:buClr>
              <a:buSzPts val="3600"/>
              <a:buFont typeface="Arial"/>
              <a:buNone/>
            </a:pPr>
            <a:r>
              <a:rPr lang="en-US" sz="1800" b="0" i="0" strike="noStrike" cap="none" dirty="0">
                <a:solidFill>
                  <a:srgbClr val="4A8EB9"/>
                </a:solidFill>
                <a:latin typeface="Arial"/>
                <a:cs typeface="Arial"/>
                <a:sym typeface="Arial"/>
              </a:rPr>
              <a:t>STD-006-CPP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800" b="0" i="0" u="none" strike="noStrike" cap="none" dirty="0">
                <a:solidFill>
                  <a:srgbClr val="4A8EB9"/>
                </a:solidFill>
                <a:latin typeface="Arial"/>
                <a:cs typeface="Arial"/>
                <a:sym typeface="Arial"/>
              </a:rPr>
              <a:t>STD-007-CPP</a:t>
            </a:r>
          </a:p>
          <a:p>
            <a:pPr algn="ctr">
              <a:buSzPts val="3600"/>
              <a:defRPr/>
            </a:pPr>
            <a:r>
              <a:rPr lang="en-US" sz="1800" b="0" i="0" u="none" strike="noStrike" cap="none" dirty="0">
                <a:solidFill>
                  <a:srgbClr val="4A8EB9"/>
                </a:solidFill>
                <a:latin typeface="Arial"/>
                <a:cs typeface="Arial"/>
                <a:sym typeface="Arial"/>
              </a:rPr>
              <a:t>STD-009-CPP</a:t>
            </a:r>
          </a:p>
        </p:txBody>
      </p:sp>
      <p:sp>
        <p:nvSpPr>
          <p:cNvPr id="11" name="TextBox 10">
            <a:extLst>
              <a:ext uri="{FF2B5EF4-FFF2-40B4-BE49-F238E27FC236}">
                <a16:creationId xmlns:a16="http://schemas.microsoft.com/office/drawing/2014/main" id="{CF45E287-1CB0-2A4E-A4E7-5EC2CFE1C34C}"/>
              </a:ext>
            </a:extLst>
          </p:cNvPr>
          <p:cNvSpPr txBox="1"/>
          <p:nvPr/>
        </p:nvSpPr>
        <p:spPr>
          <a:xfrm>
            <a:off x="6364448" y="2187253"/>
            <a:ext cx="1659429" cy="923330"/>
          </a:xfrm>
          <a:prstGeom prst="rect">
            <a:avLst/>
          </a:prstGeom>
          <a:noFill/>
        </p:spPr>
        <p:txBody>
          <a:bodyPr wrap="none" rtlCol="0">
            <a:sp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rgbClr val="4A8EB9"/>
                </a:solidFill>
                <a:latin typeface="Arial"/>
                <a:cs typeface="Arial"/>
                <a:sym typeface="Arial"/>
              </a:rPr>
              <a:t>STD-002-CPP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800" b="0" i="0" u="none" strike="noStrike" cap="none" dirty="0">
                <a:solidFill>
                  <a:srgbClr val="4A8EB9"/>
                </a:solidFill>
                <a:latin typeface="Arial"/>
                <a:cs typeface="Arial"/>
                <a:sym typeface="Arial"/>
              </a:rPr>
              <a:t>STD-003-CPP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800" b="0" i="0" u="none" strike="noStrike" cap="none" dirty="0">
                <a:solidFill>
                  <a:srgbClr val="4A8EB9"/>
                </a:solidFill>
                <a:latin typeface="Arial"/>
                <a:cs typeface="Arial"/>
                <a:sym typeface="Arial"/>
              </a:rPr>
              <a:t>STD-004-CPP</a:t>
            </a:r>
          </a:p>
        </p:txBody>
      </p:sp>
      <p:sp>
        <p:nvSpPr>
          <p:cNvPr id="12" name="TextBox 11">
            <a:extLst>
              <a:ext uri="{FF2B5EF4-FFF2-40B4-BE49-F238E27FC236}">
                <a16:creationId xmlns:a16="http://schemas.microsoft.com/office/drawing/2014/main" id="{E23F8FCE-07BD-6F4F-9E44-AE9DD38A7BA6}"/>
              </a:ext>
            </a:extLst>
          </p:cNvPr>
          <p:cNvSpPr txBox="1"/>
          <p:nvPr/>
        </p:nvSpPr>
        <p:spPr>
          <a:xfrm>
            <a:off x="8023877" y="2187253"/>
            <a:ext cx="1659429" cy="646331"/>
          </a:xfrm>
          <a:prstGeom prst="rect">
            <a:avLst/>
          </a:prstGeom>
          <a:noFill/>
        </p:spPr>
        <p:txBody>
          <a:bodyPr wrap="none" rtlCol="0">
            <a:sp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rgbClr val="4A8EB9"/>
                </a:solidFill>
                <a:latin typeface="Arial"/>
                <a:cs typeface="Arial"/>
                <a:sym typeface="Arial"/>
              </a:rPr>
              <a:t>STD-005-CPP</a:t>
            </a:r>
          </a:p>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rgbClr val="4A8EB9"/>
                </a:solidFill>
                <a:latin typeface="Arial"/>
                <a:cs typeface="Arial"/>
                <a:sym typeface="Arial"/>
              </a:rPr>
              <a:t>STD-008-CPP</a:t>
            </a:r>
          </a:p>
        </p:txBody>
      </p:sp>
      <p:sp>
        <p:nvSpPr>
          <p:cNvPr id="13" name="Google Shape;160;p4">
            <a:extLst>
              <a:ext uri="{FF2B5EF4-FFF2-40B4-BE49-F238E27FC236}">
                <a16:creationId xmlns:a16="http://schemas.microsoft.com/office/drawing/2014/main" id="{736C37FD-4C3A-FF47-B651-73472FF46098}"/>
              </a:ext>
            </a:extLst>
          </p:cNvPr>
          <p:cNvSpPr txBox="1">
            <a:spLocks/>
          </p:cNvSpPr>
          <p:nvPr/>
        </p:nvSpPr>
        <p:spPr>
          <a:xfrm>
            <a:off x="9814153" y="3705502"/>
            <a:ext cx="2486100" cy="1924751"/>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228600" indent="-88900">
              <a:buSzPts val="2200"/>
              <a:buFont typeface="Arial"/>
              <a:buNone/>
            </a:pPr>
            <a:r>
              <a:rPr lang="en-US" sz="2000" dirty="0"/>
              <a:t> These threats are considered “Unlikely” by CERT C++ Coding Standards</a:t>
            </a:r>
          </a:p>
        </p:txBody>
      </p:sp>
      <p:sp>
        <p:nvSpPr>
          <p:cNvPr id="14" name="Google Shape;160;p4">
            <a:extLst>
              <a:ext uri="{FF2B5EF4-FFF2-40B4-BE49-F238E27FC236}">
                <a16:creationId xmlns:a16="http://schemas.microsoft.com/office/drawing/2014/main" id="{44A24BAF-8F1E-0446-8EA0-0E096E011CC3}"/>
              </a:ext>
            </a:extLst>
          </p:cNvPr>
          <p:cNvSpPr txBox="1">
            <a:spLocks/>
          </p:cNvSpPr>
          <p:nvPr/>
        </p:nvSpPr>
        <p:spPr>
          <a:xfrm>
            <a:off x="9814153" y="1639425"/>
            <a:ext cx="2486100" cy="194019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228600" indent="-88900">
              <a:buSzPts val="2200"/>
              <a:buFont typeface="Arial"/>
              <a:buNone/>
            </a:pPr>
            <a:r>
              <a:rPr lang="en-US" sz="2000" dirty="0"/>
              <a:t> These threats have medium to high severity and medium remediation costs.</a:t>
            </a:r>
          </a:p>
        </p:txBody>
      </p:sp>
      <p:sp>
        <p:nvSpPr>
          <p:cNvPr id="15" name="Google Shape;160;p4">
            <a:extLst>
              <a:ext uri="{FF2B5EF4-FFF2-40B4-BE49-F238E27FC236}">
                <a16:creationId xmlns:a16="http://schemas.microsoft.com/office/drawing/2014/main" id="{F86DF570-2710-1E40-B846-440F6DC0C1AD}"/>
              </a:ext>
            </a:extLst>
          </p:cNvPr>
          <p:cNvSpPr txBox="1">
            <a:spLocks/>
          </p:cNvSpPr>
          <p:nvPr/>
        </p:nvSpPr>
        <p:spPr>
          <a:xfrm>
            <a:off x="-190122" y="3775895"/>
            <a:ext cx="2486100" cy="223924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228600" indent="-88900">
              <a:buSzPts val="2200"/>
              <a:buFont typeface="Arial"/>
              <a:buNone/>
            </a:pPr>
            <a:r>
              <a:rPr lang="en-US" sz="2000" dirty="0"/>
              <a:t> These threats have low severity with low to medium remediation costs.</a:t>
            </a:r>
          </a:p>
        </p:txBody>
      </p:sp>
      <p:sp>
        <p:nvSpPr>
          <p:cNvPr id="16" name="TextBox 15">
            <a:extLst>
              <a:ext uri="{FF2B5EF4-FFF2-40B4-BE49-F238E27FC236}">
                <a16:creationId xmlns:a16="http://schemas.microsoft.com/office/drawing/2014/main" id="{845D5D51-DCBF-A049-A3A8-4012009F3C38}"/>
              </a:ext>
            </a:extLst>
          </p:cNvPr>
          <p:cNvSpPr txBox="1"/>
          <p:nvPr/>
        </p:nvSpPr>
        <p:spPr>
          <a:xfrm>
            <a:off x="4229132" y="4328201"/>
            <a:ext cx="1659429" cy="369332"/>
          </a:xfrm>
          <a:prstGeom prst="rect">
            <a:avLst/>
          </a:prstGeom>
          <a:noFill/>
        </p:spPr>
        <p:txBody>
          <a:bodyPr wrap="none" rtlCol="0">
            <a:spAutoFit/>
          </a:bodyPr>
          <a:lstStyle/>
          <a:p>
            <a:pPr algn="ctr">
              <a:buSzPts val="3600"/>
              <a:defRPr/>
            </a:pPr>
            <a:r>
              <a:rPr lang="en-US" sz="1800" b="0" i="0" u="none" strike="noStrike" cap="none" dirty="0">
                <a:solidFill>
                  <a:srgbClr val="4A8EB9"/>
                </a:solidFill>
                <a:latin typeface="Arial"/>
                <a:cs typeface="Arial"/>
                <a:sym typeface="Arial"/>
              </a:rPr>
              <a:t>STD-010-CPP</a:t>
            </a:r>
          </a:p>
        </p:txBody>
      </p:sp>
      <p:pic>
        <p:nvPicPr>
          <p:cNvPr id="2" name="Audio 1">
            <a:hlinkClick r:id="" action="ppaction://media"/>
            <a:extLst>
              <a:ext uri="{FF2B5EF4-FFF2-40B4-BE49-F238E27FC236}">
                <a16:creationId xmlns:a16="http://schemas.microsoft.com/office/drawing/2014/main" id="{42B59B5D-513E-FB43-ADC8-2272A37CEED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4042"/>
    </mc:Choice>
    <mc:Fallback>
      <p:transition spd="slow" advTm="540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59"/>
                                        </p:tgtEl>
                                        <p:attrNameLst>
                                          <p:attrName>style.visibility</p:attrName>
                                        </p:attrNameLst>
                                      </p:cBhvr>
                                      <p:to>
                                        <p:strVal val="visible"/>
                                      </p:to>
                                    </p:set>
                                    <p:anim calcmode="lin" valueType="num">
                                      <p:cBhvr additive="base">
                                        <p:cTn id="11" dur="500" fill="hold"/>
                                        <p:tgtEl>
                                          <p:spTgt spid="159"/>
                                        </p:tgtEl>
                                        <p:attrNameLst>
                                          <p:attrName>ppt_x</p:attrName>
                                        </p:attrNameLst>
                                      </p:cBhvr>
                                      <p:tavLst>
                                        <p:tav tm="0">
                                          <p:val>
                                            <p:strVal val="#ppt_x"/>
                                          </p:val>
                                        </p:tav>
                                        <p:tav tm="100000">
                                          <p:val>
                                            <p:strVal val="#ppt_x"/>
                                          </p:val>
                                        </p:tav>
                                      </p:tavLst>
                                    </p:anim>
                                    <p:anim calcmode="lin" valueType="num">
                                      <p:cBhvr additive="base">
                                        <p:cTn id="12"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nodeType="clickEffect">
                                  <p:stCondLst>
                                    <p:cond delay="0"/>
                                  </p:stCondLst>
                                  <p:childTnLst>
                                    <p:set>
                                      <p:cBhvr>
                                        <p:cTn id="16" dur="1" fill="hold">
                                          <p:stCondLst>
                                            <p:cond delay="0"/>
                                          </p:stCondLst>
                                        </p:cTn>
                                        <p:tgtEl>
                                          <p:spTgt spid="161"/>
                                        </p:tgtEl>
                                        <p:attrNameLst>
                                          <p:attrName>style.visibility</p:attrName>
                                        </p:attrNameLst>
                                      </p:cBhvr>
                                      <p:to>
                                        <p:strVal val="visible"/>
                                      </p:to>
                                    </p:set>
                                    <p:anim calcmode="lin" valueType="num">
                                      <p:cBhvr>
                                        <p:cTn id="17" dur="1000" fill="hold"/>
                                        <p:tgtEl>
                                          <p:spTgt spid="161"/>
                                        </p:tgtEl>
                                        <p:attrNameLst>
                                          <p:attrName>ppt_w</p:attrName>
                                        </p:attrNameLst>
                                      </p:cBhvr>
                                      <p:tavLst>
                                        <p:tav tm="0">
                                          <p:val>
                                            <p:strVal val="#ppt_w*0.70"/>
                                          </p:val>
                                        </p:tav>
                                        <p:tav tm="100000">
                                          <p:val>
                                            <p:strVal val="#ppt_w"/>
                                          </p:val>
                                        </p:tav>
                                      </p:tavLst>
                                    </p:anim>
                                    <p:anim calcmode="lin" valueType="num">
                                      <p:cBhvr>
                                        <p:cTn id="18" dur="1000" fill="hold"/>
                                        <p:tgtEl>
                                          <p:spTgt spid="161"/>
                                        </p:tgtEl>
                                        <p:attrNameLst>
                                          <p:attrName>ppt_h</p:attrName>
                                        </p:attrNameLst>
                                      </p:cBhvr>
                                      <p:tavLst>
                                        <p:tav tm="0">
                                          <p:val>
                                            <p:strVal val="#ppt_h"/>
                                          </p:val>
                                        </p:tav>
                                        <p:tav tm="100000">
                                          <p:val>
                                            <p:strVal val="#ppt_h"/>
                                          </p:val>
                                        </p:tav>
                                      </p:tavLst>
                                    </p:anim>
                                    <p:animEffect transition="in" filter="fade">
                                      <p:cBhvr>
                                        <p:cTn id="19" dur="1000"/>
                                        <p:tgtEl>
                                          <p:spTgt spid="161"/>
                                        </p:tgtEl>
                                      </p:cBhvr>
                                    </p:animEffect>
                                  </p:childTnLst>
                                </p:cTn>
                              </p:par>
                              <p:par>
                                <p:cTn id="20" presetID="55" presetClass="entr" presetSubtype="0" repeatCount="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p:cTn id="22" dur="1000" fill="hold"/>
                                        <p:tgtEl>
                                          <p:spTgt spid="3"/>
                                        </p:tgtEl>
                                        <p:attrNameLst>
                                          <p:attrName>ppt_w</p:attrName>
                                        </p:attrNameLst>
                                      </p:cBhvr>
                                      <p:tavLst>
                                        <p:tav tm="0">
                                          <p:val>
                                            <p:strVal val="#ppt_w*0.70"/>
                                          </p:val>
                                        </p:tav>
                                        <p:tav tm="100000">
                                          <p:val>
                                            <p:strVal val="#ppt_w"/>
                                          </p:val>
                                        </p:tav>
                                      </p:tavLst>
                                    </p:anim>
                                    <p:anim calcmode="lin" valueType="num">
                                      <p:cBhvr>
                                        <p:cTn id="23" dur="1000" fill="hold"/>
                                        <p:tgtEl>
                                          <p:spTgt spid="3"/>
                                        </p:tgtEl>
                                        <p:attrNameLst>
                                          <p:attrName>ppt_h</p:attrName>
                                        </p:attrNameLst>
                                      </p:cBhvr>
                                      <p:tavLst>
                                        <p:tav tm="0">
                                          <p:val>
                                            <p:strVal val="#ppt_h"/>
                                          </p:val>
                                        </p:tav>
                                        <p:tav tm="100000">
                                          <p:val>
                                            <p:strVal val="#ppt_h"/>
                                          </p:val>
                                        </p:tav>
                                      </p:tavLst>
                                    </p:anim>
                                    <p:animEffect transition="in" filter="fade">
                                      <p:cBhvr>
                                        <p:cTn id="24" dur="1000"/>
                                        <p:tgtEl>
                                          <p:spTgt spid="3"/>
                                        </p:tgtEl>
                                      </p:cBhvr>
                                    </p:animEffect>
                                  </p:childTnLst>
                                </p:cTn>
                              </p:par>
                              <p:par>
                                <p:cTn id="25" presetID="55" presetClass="entr" presetSubtype="0" repeatCount="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1000" fill="hold"/>
                                        <p:tgtEl>
                                          <p:spTgt spid="8"/>
                                        </p:tgtEl>
                                        <p:attrNameLst>
                                          <p:attrName>ppt_w</p:attrName>
                                        </p:attrNameLst>
                                      </p:cBhvr>
                                      <p:tavLst>
                                        <p:tav tm="0">
                                          <p:val>
                                            <p:strVal val="#ppt_w*0.70"/>
                                          </p:val>
                                        </p:tav>
                                        <p:tav tm="100000">
                                          <p:val>
                                            <p:strVal val="#ppt_w"/>
                                          </p:val>
                                        </p:tav>
                                      </p:tavLst>
                                    </p:anim>
                                    <p:anim calcmode="lin" valueType="num">
                                      <p:cBhvr>
                                        <p:cTn id="28" dur="1000" fill="hold"/>
                                        <p:tgtEl>
                                          <p:spTgt spid="8"/>
                                        </p:tgtEl>
                                        <p:attrNameLst>
                                          <p:attrName>ppt_h</p:attrName>
                                        </p:attrNameLst>
                                      </p:cBhvr>
                                      <p:tavLst>
                                        <p:tav tm="0">
                                          <p:val>
                                            <p:strVal val="#ppt_h"/>
                                          </p:val>
                                        </p:tav>
                                        <p:tav tm="100000">
                                          <p:val>
                                            <p:strVal val="#ppt_h"/>
                                          </p:val>
                                        </p:tav>
                                      </p:tavLst>
                                    </p:anim>
                                    <p:animEffect transition="in" filter="fade">
                                      <p:cBhvr>
                                        <p:cTn id="29" dur="1000"/>
                                        <p:tgtEl>
                                          <p:spTgt spid="8"/>
                                        </p:tgtEl>
                                      </p:cBhvr>
                                    </p:animEffect>
                                  </p:childTnLst>
                                </p:cTn>
                              </p:par>
                              <p:par>
                                <p:cTn id="30" presetID="55" presetClass="entr" presetSubtype="0" repeatCount="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p:cTn id="32" dur="1000" fill="hold"/>
                                        <p:tgtEl>
                                          <p:spTgt spid="11"/>
                                        </p:tgtEl>
                                        <p:attrNameLst>
                                          <p:attrName>ppt_w</p:attrName>
                                        </p:attrNameLst>
                                      </p:cBhvr>
                                      <p:tavLst>
                                        <p:tav tm="0">
                                          <p:val>
                                            <p:strVal val="#ppt_w*0.70"/>
                                          </p:val>
                                        </p:tav>
                                        <p:tav tm="100000">
                                          <p:val>
                                            <p:strVal val="#ppt_w"/>
                                          </p:val>
                                        </p:tav>
                                      </p:tavLst>
                                    </p:anim>
                                    <p:anim calcmode="lin" valueType="num">
                                      <p:cBhvr>
                                        <p:cTn id="33" dur="1000" fill="hold"/>
                                        <p:tgtEl>
                                          <p:spTgt spid="11"/>
                                        </p:tgtEl>
                                        <p:attrNameLst>
                                          <p:attrName>ppt_h</p:attrName>
                                        </p:attrNameLst>
                                      </p:cBhvr>
                                      <p:tavLst>
                                        <p:tav tm="0">
                                          <p:val>
                                            <p:strVal val="#ppt_h"/>
                                          </p:val>
                                        </p:tav>
                                        <p:tav tm="100000">
                                          <p:val>
                                            <p:strVal val="#ppt_h"/>
                                          </p:val>
                                        </p:tav>
                                      </p:tavLst>
                                    </p:anim>
                                    <p:animEffect transition="in" filter="fade">
                                      <p:cBhvr>
                                        <p:cTn id="34" dur="1000"/>
                                        <p:tgtEl>
                                          <p:spTgt spid="11"/>
                                        </p:tgtEl>
                                      </p:cBhvr>
                                    </p:animEffect>
                                  </p:childTnLst>
                                </p:cTn>
                              </p:par>
                              <p:par>
                                <p:cTn id="35" presetID="55" presetClass="entr" presetSubtype="0" repeatCount="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p:cTn id="37" dur="1000" fill="hold"/>
                                        <p:tgtEl>
                                          <p:spTgt spid="12"/>
                                        </p:tgtEl>
                                        <p:attrNameLst>
                                          <p:attrName>ppt_w</p:attrName>
                                        </p:attrNameLst>
                                      </p:cBhvr>
                                      <p:tavLst>
                                        <p:tav tm="0">
                                          <p:val>
                                            <p:strVal val="#ppt_w*0.70"/>
                                          </p:val>
                                        </p:tav>
                                        <p:tav tm="100000">
                                          <p:val>
                                            <p:strVal val="#ppt_w"/>
                                          </p:val>
                                        </p:tav>
                                      </p:tavLst>
                                    </p:anim>
                                    <p:anim calcmode="lin" valueType="num">
                                      <p:cBhvr>
                                        <p:cTn id="38" dur="1000" fill="hold"/>
                                        <p:tgtEl>
                                          <p:spTgt spid="12"/>
                                        </p:tgtEl>
                                        <p:attrNameLst>
                                          <p:attrName>ppt_h</p:attrName>
                                        </p:attrNameLst>
                                      </p:cBhvr>
                                      <p:tavLst>
                                        <p:tav tm="0">
                                          <p:val>
                                            <p:strVal val="#ppt_h"/>
                                          </p:val>
                                        </p:tav>
                                        <p:tav tm="100000">
                                          <p:val>
                                            <p:strVal val="#ppt_h"/>
                                          </p:val>
                                        </p:tav>
                                      </p:tavLst>
                                    </p:anim>
                                    <p:animEffect transition="in" filter="fade">
                                      <p:cBhvr>
                                        <p:cTn id="39" dur="1000"/>
                                        <p:tgtEl>
                                          <p:spTgt spid="12"/>
                                        </p:tgtEl>
                                      </p:cBhvr>
                                    </p:animEffect>
                                  </p:childTnLst>
                                </p:cTn>
                              </p:par>
                              <p:par>
                                <p:cTn id="40" presetID="55" presetClass="entr" presetSubtype="0" repeatCount="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1000" fill="hold"/>
                                        <p:tgtEl>
                                          <p:spTgt spid="10"/>
                                        </p:tgtEl>
                                        <p:attrNameLst>
                                          <p:attrName>ppt_w</p:attrName>
                                        </p:attrNameLst>
                                      </p:cBhvr>
                                      <p:tavLst>
                                        <p:tav tm="0">
                                          <p:val>
                                            <p:strVal val="#ppt_w*0.70"/>
                                          </p:val>
                                        </p:tav>
                                        <p:tav tm="100000">
                                          <p:val>
                                            <p:strVal val="#ppt_w"/>
                                          </p:val>
                                        </p:tav>
                                      </p:tavLst>
                                    </p:anim>
                                    <p:anim calcmode="lin" valueType="num">
                                      <p:cBhvr>
                                        <p:cTn id="43" dur="1000" fill="hold"/>
                                        <p:tgtEl>
                                          <p:spTgt spid="10"/>
                                        </p:tgtEl>
                                        <p:attrNameLst>
                                          <p:attrName>ppt_h</p:attrName>
                                        </p:attrNameLst>
                                      </p:cBhvr>
                                      <p:tavLst>
                                        <p:tav tm="0">
                                          <p:val>
                                            <p:strVal val="#ppt_h"/>
                                          </p:val>
                                        </p:tav>
                                        <p:tav tm="100000">
                                          <p:val>
                                            <p:strVal val="#ppt_h"/>
                                          </p:val>
                                        </p:tav>
                                      </p:tavLst>
                                    </p:anim>
                                    <p:animEffect transition="in" filter="fade">
                                      <p:cBhvr>
                                        <p:cTn id="44" dur="1000"/>
                                        <p:tgtEl>
                                          <p:spTgt spid="10"/>
                                        </p:tgtEl>
                                      </p:cBhvr>
                                    </p:animEffect>
                                  </p:childTnLst>
                                </p:cTn>
                              </p:par>
                              <p:par>
                                <p:cTn id="45" presetID="55" presetClass="entr" presetSubtype="0" repeatCount="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1000" fill="hold"/>
                                        <p:tgtEl>
                                          <p:spTgt spid="16"/>
                                        </p:tgtEl>
                                        <p:attrNameLst>
                                          <p:attrName>ppt_w</p:attrName>
                                        </p:attrNameLst>
                                      </p:cBhvr>
                                      <p:tavLst>
                                        <p:tav tm="0">
                                          <p:val>
                                            <p:strVal val="#ppt_w*0.70"/>
                                          </p:val>
                                        </p:tav>
                                        <p:tav tm="100000">
                                          <p:val>
                                            <p:strVal val="#ppt_w"/>
                                          </p:val>
                                        </p:tav>
                                      </p:tavLst>
                                    </p:anim>
                                    <p:anim calcmode="lin" valueType="num">
                                      <p:cBhvr>
                                        <p:cTn id="48" dur="1000" fill="hold"/>
                                        <p:tgtEl>
                                          <p:spTgt spid="16"/>
                                        </p:tgtEl>
                                        <p:attrNameLst>
                                          <p:attrName>ppt_h</p:attrName>
                                        </p:attrNameLst>
                                      </p:cBhvr>
                                      <p:tavLst>
                                        <p:tav tm="0">
                                          <p:val>
                                            <p:strVal val="#ppt_h"/>
                                          </p:val>
                                        </p:tav>
                                        <p:tav tm="100000">
                                          <p:val>
                                            <p:strVal val="#ppt_h"/>
                                          </p:val>
                                        </p:tav>
                                      </p:tavLst>
                                    </p:anim>
                                    <p:animEffect transition="in" filter="fade">
                                      <p:cBhvr>
                                        <p:cTn id="49" dur="1000"/>
                                        <p:tgtEl>
                                          <p:spTgt spid="16"/>
                                        </p:tgtEl>
                                      </p:cBhvr>
                                    </p:animEffect>
                                  </p:childTnLst>
                                </p:cTn>
                              </p:par>
                              <p:par>
                                <p:cTn id="50" presetID="55" presetClass="entr" presetSubtype="0" repeatCount="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 calcmode="lin" valueType="num">
                                      <p:cBhvr>
                                        <p:cTn id="52" dur="1000" fill="hold"/>
                                        <p:tgtEl>
                                          <p:spTgt spid="9"/>
                                        </p:tgtEl>
                                        <p:attrNameLst>
                                          <p:attrName>ppt_w</p:attrName>
                                        </p:attrNameLst>
                                      </p:cBhvr>
                                      <p:tavLst>
                                        <p:tav tm="0">
                                          <p:val>
                                            <p:strVal val="#ppt_w*0.70"/>
                                          </p:val>
                                        </p:tav>
                                        <p:tav tm="100000">
                                          <p:val>
                                            <p:strVal val="#ppt_w"/>
                                          </p:val>
                                        </p:tav>
                                      </p:tavLst>
                                    </p:anim>
                                    <p:anim calcmode="lin" valueType="num">
                                      <p:cBhvr>
                                        <p:cTn id="53" dur="1000" fill="hold"/>
                                        <p:tgtEl>
                                          <p:spTgt spid="9"/>
                                        </p:tgtEl>
                                        <p:attrNameLst>
                                          <p:attrName>ppt_h</p:attrName>
                                        </p:attrNameLst>
                                      </p:cBhvr>
                                      <p:tavLst>
                                        <p:tav tm="0">
                                          <p:val>
                                            <p:strVal val="#ppt_h"/>
                                          </p:val>
                                        </p:tav>
                                        <p:tav tm="100000">
                                          <p:val>
                                            <p:strVal val="#ppt_h"/>
                                          </p:val>
                                        </p:tav>
                                      </p:tavLst>
                                    </p:anim>
                                    <p:animEffect transition="in" filter="fade">
                                      <p:cBhvr>
                                        <p:cTn id="54" dur="1000"/>
                                        <p:tgtEl>
                                          <p:spTgt spid="9"/>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grpId="0" nodeType="clickEffect">
                                  <p:stCondLst>
                                    <p:cond delay="0"/>
                                  </p:stCondLst>
                                  <p:childTnLst>
                                    <p:set>
                                      <p:cBhvr>
                                        <p:cTn id="58" dur="1" fill="hold">
                                          <p:stCondLst>
                                            <p:cond delay="0"/>
                                          </p:stCondLst>
                                        </p:cTn>
                                        <p:tgtEl>
                                          <p:spTgt spid="160">
                                            <p:txEl>
                                              <p:pRg st="0" end="0"/>
                                            </p:txEl>
                                          </p:spTgt>
                                        </p:tgtEl>
                                        <p:attrNameLst>
                                          <p:attrName>style.visibility</p:attrName>
                                        </p:attrNameLst>
                                      </p:cBhvr>
                                      <p:to>
                                        <p:strVal val="visible"/>
                                      </p:to>
                                    </p:set>
                                    <p:anim calcmode="lin" valueType="num">
                                      <p:cBhvr additive="base">
                                        <p:cTn id="59" dur="500" fill="hold"/>
                                        <p:tgtEl>
                                          <p:spTgt spid="160">
                                            <p:txEl>
                                              <p:pRg st="0" end="0"/>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16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grpId="0" nodeType="clickEffect">
                                  <p:stCondLst>
                                    <p:cond delay="0"/>
                                  </p:stCondLst>
                                  <p:childTnLst>
                                    <p:set>
                                      <p:cBhvr>
                                        <p:cTn id="64" dur="1" fill="hold">
                                          <p:stCondLst>
                                            <p:cond delay="0"/>
                                          </p:stCondLst>
                                        </p:cTn>
                                        <p:tgtEl>
                                          <p:spTgt spid="15"/>
                                        </p:tgtEl>
                                        <p:attrNameLst>
                                          <p:attrName>style.visibility</p:attrName>
                                        </p:attrNameLst>
                                      </p:cBhvr>
                                      <p:to>
                                        <p:strVal val="visible"/>
                                      </p:to>
                                    </p:set>
                                    <p:anim calcmode="lin" valueType="num">
                                      <p:cBhvr additive="base">
                                        <p:cTn id="65" dur="500" fill="hold"/>
                                        <p:tgtEl>
                                          <p:spTgt spid="15"/>
                                        </p:tgtEl>
                                        <p:attrNameLst>
                                          <p:attrName>ppt_x</p:attrName>
                                        </p:attrNameLst>
                                      </p:cBhvr>
                                      <p:tavLst>
                                        <p:tav tm="0">
                                          <p:val>
                                            <p:strVal val="0-#ppt_w/2"/>
                                          </p:val>
                                        </p:tav>
                                        <p:tav tm="100000">
                                          <p:val>
                                            <p:strVal val="#ppt_x"/>
                                          </p:val>
                                        </p:tav>
                                      </p:tavLst>
                                    </p:anim>
                                    <p:anim calcmode="lin" valueType="num">
                                      <p:cBhvr additive="base">
                                        <p:cTn id="66"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2" fill="hold" grpId="0" nodeType="clickEffect">
                                  <p:stCondLst>
                                    <p:cond delay="0"/>
                                  </p:stCondLst>
                                  <p:childTnLst>
                                    <p:set>
                                      <p:cBhvr>
                                        <p:cTn id="70" dur="1" fill="hold">
                                          <p:stCondLst>
                                            <p:cond delay="0"/>
                                          </p:stCondLst>
                                        </p:cTn>
                                        <p:tgtEl>
                                          <p:spTgt spid="14"/>
                                        </p:tgtEl>
                                        <p:attrNameLst>
                                          <p:attrName>style.visibility</p:attrName>
                                        </p:attrNameLst>
                                      </p:cBhvr>
                                      <p:to>
                                        <p:strVal val="visible"/>
                                      </p:to>
                                    </p:set>
                                    <p:anim calcmode="lin" valueType="num">
                                      <p:cBhvr additive="base">
                                        <p:cTn id="71" dur="500" fill="hold"/>
                                        <p:tgtEl>
                                          <p:spTgt spid="14"/>
                                        </p:tgtEl>
                                        <p:attrNameLst>
                                          <p:attrName>ppt_x</p:attrName>
                                        </p:attrNameLst>
                                      </p:cBhvr>
                                      <p:tavLst>
                                        <p:tav tm="0">
                                          <p:val>
                                            <p:strVal val="1+#ppt_w/2"/>
                                          </p:val>
                                        </p:tav>
                                        <p:tav tm="100000">
                                          <p:val>
                                            <p:strVal val="#ppt_x"/>
                                          </p:val>
                                        </p:tav>
                                      </p:tavLst>
                                    </p:anim>
                                    <p:anim calcmode="lin" valueType="num">
                                      <p:cBhvr additive="base">
                                        <p:cTn id="72"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2" fill="hold" grpId="0" nodeType="clickEffect">
                                  <p:stCondLst>
                                    <p:cond delay="0"/>
                                  </p:stCondLst>
                                  <p:childTnLst>
                                    <p:set>
                                      <p:cBhvr>
                                        <p:cTn id="76" dur="1" fill="hold">
                                          <p:stCondLst>
                                            <p:cond delay="0"/>
                                          </p:stCondLst>
                                        </p:cTn>
                                        <p:tgtEl>
                                          <p:spTgt spid="13"/>
                                        </p:tgtEl>
                                        <p:attrNameLst>
                                          <p:attrName>style.visibility</p:attrName>
                                        </p:attrNameLst>
                                      </p:cBhvr>
                                      <p:to>
                                        <p:strVal val="visible"/>
                                      </p:to>
                                    </p:set>
                                    <p:anim calcmode="lin" valueType="num">
                                      <p:cBhvr additive="base">
                                        <p:cTn id="77" dur="500" fill="hold"/>
                                        <p:tgtEl>
                                          <p:spTgt spid="13"/>
                                        </p:tgtEl>
                                        <p:attrNameLst>
                                          <p:attrName>ppt_x</p:attrName>
                                        </p:attrNameLst>
                                      </p:cBhvr>
                                      <p:tavLst>
                                        <p:tav tm="0">
                                          <p:val>
                                            <p:strVal val="1+#ppt_w/2"/>
                                          </p:val>
                                        </p:tav>
                                        <p:tav tm="100000">
                                          <p:val>
                                            <p:strVal val="#ppt_x"/>
                                          </p:val>
                                        </p:tav>
                                      </p:tavLst>
                                    </p:anim>
                                    <p:anim calcmode="lin" valueType="num">
                                      <p:cBhvr additive="base">
                                        <p:cTn id="7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9" fill="hold" display="0">
                  <p:stCondLst>
                    <p:cond delay="indefinite"/>
                  </p:stCondLst>
                  <p:endCondLst>
                    <p:cond evt="onStopAudio" delay="0">
                      <p:tgtEl>
                        <p:sldTgt/>
                      </p:tgtEl>
                    </p:cond>
                  </p:endCondLst>
                </p:cTn>
                <p:tgtEl>
                  <p:spTgt spid="2"/>
                </p:tgtEl>
              </p:cMediaNode>
            </p:audio>
          </p:childTnLst>
        </p:cTn>
      </p:par>
    </p:tnLst>
    <p:bldLst>
      <p:bldP spid="159" grpId="0"/>
      <p:bldP spid="160" grpId="0" build="p"/>
      <p:bldP spid="3" grpId="0"/>
      <p:bldP spid="8" grpId="0"/>
      <p:bldP spid="9" grpId="0"/>
      <p:bldP spid="10" grpId="0"/>
      <p:bldP spid="11" grpId="0"/>
      <p:bldP spid="12" grpId="0"/>
      <p:bldP spid="13" grpId="0"/>
      <p:bldP spid="14" grpId="0"/>
      <p:bldP spid="15"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1538729" y="130238"/>
            <a:ext cx="8610600" cy="129302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127477" y="1423266"/>
            <a:ext cx="6220495" cy="5032302"/>
          </a:xfrm>
          <a:prstGeom prst="rect">
            <a:avLst/>
          </a:prstGeom>
          <a:noFill/>
          <a:ln>
            <a:noFill/>
          </a:ln>
        </p:spPr>
        <p:txBody>
          <a:bodyPr spcFirstLastPara="1" wrap="square" lIns="91425" tIns="45700" rIns="91425" bIns="45700" anchor="t" anchorCtr="0">
            <a:normAutofit/>
          </a:bodyPr>
          <a:lstStyle/>
          <a:p>
            <a:pPr lvl="0" indent="-457200" algn="l" rtl="0">
              <a:lnSpc>
                <a:spcPct val="90000"/>
              </a:lnSpc>
              <a:spcBef>
                <a:spcPts val="0"/>
              </a:spcBef>
              <a:spcAft>
                <a:spcPts val="0"/>
              </a:spcAft>
              <a:buClr>
                <a:schemeClr val="lt1"/>
              </a:buClr>
              <a:buSzPts val="2200"/>
              <a:buAutoNum type="arabicPeriod"/>
            </a:pPr>
            <a:r>
              <a:rPr lang="en-US" sz="2000" dirty="0"/>
              <a:t>Validate Input Data</a:t>
            </a:r>
          </a:p>
          <a:p>
            <a:pPr lvl="1" indent="-457200">
              <a:spcBef>
                <a:spcPts val="0"/>
              </a:spcBef>
              <a:buSzPts val="2200"/>
            </a:pPr>
            <a:r>
              <a:rPr lang="en-US" sz="1800" dirty="0"/>
              <a:t>STD-003-CPP</a:t>
            </a:r>
          </a:p>
          <a:p>
            <a:pPr lvl="0" indent="-457200" algn="l" rtl="0">
              <a:lnSpc>
                <a:spcPct val="90000"/>
              </a:lnSpc>
              <a:spcBef>
                <a:spcPts val="0"/>
              </a:spcBef>
              <a:spcAft>
                <a:spcPts val="0"/>
              </a:spcAft>
              <a:buClr>
                <a:schemeClr val="lt1"/>
              </a:buClr>
              <a:buSzPts val="2200"/>
              <a:buAutoNum type="arabicPeriod"/>
            </a:pPr>
            <a:r>
              <a:rPr lang="en-US" sz="2000" dirty="0"/>
              <a:t>Heed Compiler Warnings</a:t>
            </a:r>
          </a:p>
          <a:p>
            <a:pPr lvl="1" indent="-457200">
              <a:spcBef>
                <a:spcPts val="0"/>
              </a:spcBef>
              <a:buSzPts val="2200"/>
            </a:pPr>
            <a:r>
              <a:rPr lang="en-US" sz="1800" dirty="0"/>
              <a:t>STD-002-CPP</a:t>
            </a:r>
          </a:p>
          <a:p>
            <a:pPr lvl="1" indent="-457200">
              <a:spcBef>
                <a:spcPts val="0"/>
              </a:spcBef>
              <a:buSzPts val="2200"/>
            </a:pPr>
            <a:r>
              <a:rPr lang="en-US" sz="1800" dirty="0"/>
              <a:t>STD-005-CPP</a:t>
            </a:r>
          </a:p>
          <a:p>
            <a:pPr lvl="1" indent="-457200">
              <a:spcBef>
                <a:spcPts val="0"/>
              </a:spcBef>
              <a:buSzPts val="2200"/>
            </a:pPr>
            <a:r>
              <a:rPr lang="en-US" sz="1800" dirty="0"/>
              <a:t>STD-006-CPP</a:t>
            </a:r>
          </a:p>
          <a:p>
            <a:pPr lvl="1" indent="-457200">
              <a:spcBef>
                <a:spcPts val="0"/>
              </a:spcBef>
              <a:buSzPts val="2200"/>
            </a:pPr>
            <a:r>
              <a:rPr lang="en-US" sz="1800" dirty="0"/>
              <a:t>STD-008-CPP</a:t>
            </a:r>
          </a:p>
          <a:p>
            <a:pPr lvl="1" indent="-457200">
              <a:spcBef>
                <a:spcPts val="0"/>
              </a:spcBef>
              <a:buSzPts val="2200"/>
            </a:pPr>
            <a:r>
              <a:rPr lang="en-US" sz="1800" dirty="0"/>
              <a:t>STD-010-CPP</a:t>
            </a:r>
          </a:p>
          <a:p>
            <a:pPr lvl="0" indent="-457200" algn="l" rtl="0">
              <a:lnSpc>
                <a:spcPct val="90000"/>
              </a:lnSpc>
              <a:spcBef>
                <a:spcPts val="0"/>
              </a:spcBef>
              <a:spcAft>
                <a:spcPts val="0"/>
              </a:spcAft>
              <a:buClr>
                <a:schemeClr val="lt1"/>
              </a:buClr>
              <a:buSzPts val="2200"/>
              <a:buAutoNum type="arabicPeriod"/>
            </a:pPr>
            <a:r>
              <a:rPr lang="en-US" sz="2000" dirty="0"/>
              <a:t>Architect and Design for Security Policies</a:t>
            </a:r>
          </a:p>
          <a:p>
            <a:pPr lvl="1" indent="-457200">
              <a:spcBef>
                <a:spcPts val="0"/>
              </a:spcBef>
              <a:buSzPts val="2200"/>
            </a:pPr>
            <a:r>
              <a:rPr lang="en-US" sz="1800" dirty="0"/>
              <a:t>STD-001-CPP</a:t>
            </a:r>
          </a:p>
          <a:p>
            <a:pPr lvl="1" indent="-457200">
              <a:spcBef>
                <a:spcPts val="0"/>
              </a:spcBef>
              <a:buSzPts val="2200"/>
            </a:pPr>
            <a:r>
              <a:rPr lang="en-US" sz="1800" dirty="0"/>
              <a:t>STD-002-CPP</a:t>
            </a:r>
          </a:p>
          <a:p>
            <a:pPr lvl="1" indent="-457200">
              <a:spcBef>
                <a:spcPts val="0"/>
              </a:spcBef>
              <a:buSzPts val="2200"/>
            </a:pPr>
            <a:r>
              <a:rPr lang="en-US" sz="1800" dirty="0"/>
              <a:t>STD-004-CPP</a:t>
            </a:r>
          </a:p>
          <a:p>
            <a:pPr lvl="1" indent="-457200">
              <a:spcBef>
                <a:spcPts val="0"/>
              </a:spcBef>
              <a:buSzPts val="2200"/>
            </a:pPr>
            <a:r>
              <a:rPr lang="en-US" sz="1800" dirty="0"/>
              <a:t>STD-005-CPP</a:t>
            </a:r>
          </a:p>
          <a:p>
            <a:pPr lvl="1" indent="-457200">
              <a:spcBef>
                <a:spcPts val="0"/>
              </a:spcBef>
              <a:buSzPts val="2200"/>
            </a:pPr>
            <a:r>
              <a:rPr lang="en-US" sz="1800" dirty="0"/>
              <a:t>STD-006-CPP</a:t>
            </a:r>
          </a:p>
          <a:p>
            <a:pPr lvl="1" indent="-457200">
              <a:spcBef>
                <a:spcPts val="0"/>
              </a:spcBef>
              <a:buSzPts val="2200"/>
            </a:pPr>
            <a:r>
              <a:rPr lang="en-US" sz="1800" dirty="0"/>
              <a:t>STD-007-CPP</a:t>
            </a:r>
          </a:p>
          <a:p>
            <a:pPr lvl="1" indent="-457200">
              <a:spcBef>
                <a:spcPts val="0"/>
              </a:spcBef>
              <a:buSzPts val="2200"/>
            </a:pPr>
            <a:r>
              <a:rPr lang="en-US" sz="1800" dirty="0"/>
              <a:t>STD-008-CPP</a:t>
            </a:r>
          </a:p>
          <a:p>
            <a:pPr lvl="1" indent="-457200">
              <a:spcBef>
                <a:spcPts val="0"/>
              </a:spcBef>
              <a:buSzPts val="2200"/>
            </a:pPr>
            <a:r>
              <a:rPr lang="en-US" sz="1800" dirty="0"/>
              <a:t>STD-009-CPP</a:t>
            </a:r>
          </a:p>
          <a:p>
            <a:pPr lvl="1" indent="-457200">
              <a:spcBef>
                <a:spcPts val="0"/>
              </a:spcBef>
              <a:buSzPts val="2200"/>
            </a:pPr>
            <a:r>
              <a:rPr lang="en-US" sz="1800" dirty="0"/>
              <a:t>STD-010-CPP</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8" name="Google Shape;168;p5">
            <a:extLst>
              <a:ext uri="{FF2B5EF4-FFF2-40B4-BE49-F238E27FC236}">
                <a16:creationId xmlns:a16="http://schemas.microsoft.com/office/drawing/2014/main" id="{2E78F292-FD99-684D-B409-96AF633258B2}"/>
              </a:ext>
            </a:extLst>
          </p:cNvPr>
          <p:cNvSpPr txBox="1">
            <a:spLocks/>
          </p:cNvSpPr>
          <p:nvPr/>
        </p:nvSpPr>
        <p:spPr>
          <a:xfrm>
            <a:off x="6096000" y="1217205"/>
            <a:ext cx="6595295" cy="594956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lvl="0" indent="-457200" algn="l" rtl="0">
              <a:lnSpc>
                <a:spcPct val="100000"/>
              </a:lnSpc>
              <a:spcBef>
                <a:spcPts val="0"/>
              </a:spcBef>
              <a:spcAft>
                <a:spcPts val="0"/>
              </a:spcAft>
              <a:buClr>
                <a:schemeClr val="lt1"/>
              </a:buClr>
              <a:buSzPts val="2200"/>
              <a:buFont typeface="+mj-lt"/>
              <a:buAutoNum type="arabicPeriod" startAt="4"/>
            </a:pPr>
            <a:r>
              <a:rPr lang="en-US" sz="2000" dirty="0"/>
              <a:t>Keep it Simple</a:t>
            </a:r>
          </a:p>
          <a:p>
            <a:pPr lvl="1" indent="-457200">
              <a:lnSpc>
                <a:spcPct val="100000"/>
              </a:lnSpc>
              <a:spcBef>
                <a:spcPts val="0"/>
              </a:spcBef>
              <a:buSzPts val="2200"/>
            </a:pPr>
            <a:r>
              <a:rPr lang="en-US" sz="1800" dirty="0"/>
              <a:t>STD-001-CPP</a:t>
            </a:r>
          </a:p>
          <a:p>
            <a:pPr lvl="1" indent="-457200">
              <a:lnSpc>
                <a:spcPct val="100000"/>
              </a:lnSpc>
              <a:spcBef>
                <a:spcPts val="0"/>
              </a:spcBef>
              <a:buSzPts val="2200"/>
            </a:pPr>
            <a:r>
              <a:rPr lang="en-US" sz="1800" dirty="0"/>
              <a:t>STD-007-CPP</a:t>
            </a:r>
          </a:p>
          <a:p>
            <a:pPr lvl="1" indent="-457200">
              <a:lnSpc>
                <a:spcPct val="100000"/>
              </a:lnSpc>
              <a:spcBef>
                <a:spcPts val="0"/>
              </a:spcBef>
              <a:buSzPts val="2200"/>
            </a:pPr>
            <a:r>
              <a:rPr lang="en-US" sz="1800" dirty="0"/>
              <a:t>STD-008-CPP</a:t>
            </a:r>
          </a:p>
          <a:p>
            <a:pPr lvl="0" indent="-457200" algn="l" rtl="0">
              <a:lnSpc>
                <a:spcPct val="100000"/>
              </a:lnSpc>
              <a:spcBef>
                <a:spcPts val="0"/>
              </a:spcBef>
              <a:spcAft>
                <a:spcPts val="0"/>
              </a:spcAft>
              <a:buClr>
                <a:schemeClr val="lt1"/>
              </a:buClr>
              <a:buSzPts val="2200"/>
              <a:buAutoNum type="arabicPeriod" startAt="4"/>
            </a:pPr>
            <a:r>
              <a:rPr lang="en-US" sz="2000" dirty="0"/>
              <a:t>Default Deny</a:t>
            </a:r>
          </a:p>
          <a:p>
            <a:pPr lvl="0" indent="-457200" algn="l" rtl="0">
              <a:lnSpc>
                <a:spcPct val="100000"/>
              </a:lnSpc>
              <a:spcBef>
                <a:spcPts val="0"/>
              </a:spcBef>
              <a:spcAft>
                <a:spcPts val="0"/>
              </a:spcAft>
              <a:buClr>
                <a:schemeClr val="lt1"/>
              </a:buClr>
              <a:buSzPts val="2200"/>
              <a:buAutoNum type="arabicPeriod" startAt="4"/>
            </a:pPr>
            <a:r>
              <a:rPr lang="en-US" sz="2000" dirty="0"/>
              <a:t>Adhere to the Principle of Least Privilege</a:t>
            </a:r>
          </a:p>
          <a:p>
            <a:pPr lvl="0" indent="-457200" algn="l" rtl="0">
              <a:lnSpc>
                <a:spcPct val="100000"/>
              </a:lnSpc>
              <a:spcBef>
                <a:spcPts val="0"/>
              </a:spcBef>
              <a:spcAft>
                <a:spcPts val="0"/>
              </a:spcAft>
              <a:buClr>
                <a:schemeClr val="lt1"/>
              </a:buClr>
              <a:buSzPts val="2200"/>
              <a:buAutoNum type="arabicPeriod" startAt="4"/>
            </a:pPr>
            <a:r>
              <a:rPr lang="en-US" sz="2000" dirty="0"/>
              <a:t>Sanitize Data Sent to Other Systems</a:t>
            </a:r>
          </a:p>
          <a:p>
            <a:pPr lvl="1" indent="-457200">
              <a:lnSpc>
                <a:spcPct val="100000"/>
              </a:lnSpc>
              <a:spcBef>
                <a:spcPts val="0"/>
              </a:spcBef>
              <a:buSzPts val="2200"/>
            </a:pPr>
            <a:r>
              <a:rPr lang="en-US" sz="1800" dirty="0"/>
              <a:t>STD-004-CPP</a:t>
            </a:r>
          </a:p>
          <a:p>
            <a:pPr lvl="0" indent="-457200" algn="l" rtl="0">
              <a:lnSpc>
                <a:spcPct val="100000"/>
              </a:lnSpc>
              <a:spcBef>
                <a:spcPts val="0"/>
              </a:spcBef>
              <a:spcAft>
                <a:spcPts val="0"/>
              </a:spcAft>
              <a:buClr>
                <a:schemeClr val="lt1"/>
              </a:buClr>
              <a:buSzPts val="2200"/>
              <a:buAutoNum type="arabicPeriod" startAt="4"/>
            </a:pPr>
            <a:r>
              <a:rPr lang="en-US" sz="2000" dirty="0"/>
              <a:t>Practice Defense in Depth</a:t>
            </a:r>
          </a:p>
          <a:p>
            <a:pPr lvl="1" indent="-457200">
              <a:lnSpc>
                <a:spcPct val="100000"/>
              </a:lnSpc>
              <a:spcBef>
                <a:spcPts val="0"/>
              </a:spcBef>
              <a:buSzPts val="2200"/>
            </a:pPr>
            <a:r>
              <a:rPr lang="en-US" sz="1800" dirty="0"/>
              <a:t>STD-003-CPP</a:t>
            </a:r>
          </a:p>
          <a:p>
            <a:pPr lvl="1" indent="-457200">
              <a:lnSpc>
                <a:spcPct val="100000"/>
              </a:lnSpc>
              <a:spcBef>
                <a:spcPts val="0"/>
              </a:spcBef>
              <a:buSzPts val="2200"/>
            </a:pPr>
            <a:r>
              <a:rPr lang="en-US" sz="1800" dirty="0"/>
              <a:t>STD-007-CPP</a:t>
            </a:r>
          </a:p>
          <a:p>
            <a:pPr lvl="1" indent="-457200">
              <a:lnSpc>
                <a:spcPct val="100000"/>
              </a:lnSpc>
              <a:spcBef>
                <a:spcPts val="0"/>
              </a:spcBef>
              <a:buSzPts val="2200"/>
            </a:pPr>
            <a:r>
              <a:rPr lang="en-US" sz="1800" dirty="0"/>
              <a:t>STD-010-CPP</a:t>
            </a:r>
          </a:p>
          <a:p>
            <a:pPr lvl="0" indent="-457200" algn="l" rtl="0">
              <a:lnSpc>
                <a:spcPct val="100000"/>
              </a:lnSpc>
              <a:spcBef>
                <a:spcPts val="0"/>
              </a:spcBef>
              <a:spcAft>
                <a:spcPts val="0"/>
              </a:spcAft>
              <a:buClr>
                <a:schemeClr val="lt1"/>
              </a:buClr>
              <a:buSzPts val="2200"/>
              <a:buAutoNum type="arabicPeriod" startAt="4"/>
            </a:pPr>
            <a:r>
              <a:rPr lang="en-US" sz="2000" dirty="0"/>
              <a:t>Use Effective Quality Assurance Techniques</a:t>
            </a:r>
          </a:p>
          <a:p>
            <a:pPr lvl="0" indent="-457200" algn="l" rtl="0">
              <a:lnSpc>
                <a:spcPct val="100000"/>
              </a:lnSpc>
              <a:spcBef>
                <a:spcPts val="0"/>
              </a:spcBef>
              <a:spcAft>
                <a:spcPts val="0"/>
              </a:spcAft>
              <a:buClr>
                <a:schemeClr val="lt1"/>
              </a:buClr>
              <a:buSzPts val="2200"/>
              <a:buAutoNum type="arabicPeriod" startAt="4"/>
            </a:pPr>
            <a:r>
              <a:rPr lang="en-US" sz="2000" dirty="0"/>
              <a:t>Adopt a Secure Coding Standard</a:t>
            </a:r>
          </a:p>
          <a:p>
            <a:pPr lvl="1" indent="-457200">
              <a:lnSpc>
                <a:spcPct val="100000"/>
              </a:lnSpc>
              <a:spcBef>
                <a:spcPts val="0"/>
              </a:spcBef>
              <a:buSzPts val="2200"/>
            </a:pPr>
            <a:r>
              <a:rPr lang="en-US" sz="1800" dirty="0"/>
              <a:t>STD-001-CPP</a:t>
            </a:r>
          </a:p>
          <a:p>
            <a:pPr lvl="1" indent="-457200">
              <a:lnSpc>
                <a:spcPct val="100000"/>
              </a:lnSpc>
              <a:spcBef>
                <a:spcPts val="0"/>
              </a:spcBef>
              <a:buSzPts val="2200"/>
            </a:pPr>
            <a:r>
              <a:rPr lang="en-US" sz="1800" dirty="0"/>
              <a:t>STD-003-CPP</a:t>
            </a:r>
          </a:p>
          <a:p>
            <a:pPr lvl="1" indent="-457200">
              <a:lnSpc>
                <a:spcPct val="100000"/>
              </a:lnSpc>
              <a:spcBef>
                <a:spcPts val="0"/>
              </a:spcBef>
              <a:buSzPts val="2200"/>
            </a:pPr>
            <a:r>
              <a:rPr lang="en-US" sz="1800" dirty="0"/>
              <a:t>STD-004-CPP</a:t>
            </a:r>
          </a:p>
          <a:p>
            <a:pPr lvl="1" indent="-457200">
              <a:lnSpc>
                <a:spcPct val="100000"/>
              </a:lnSpc>
              <a:spcBef>
                <a:spcPts val="0"/>
              </a:spcBef>
              <a:buSzPts val="2200"/>
            </a:pPr>
            <a:r>
              <a:rPr lang="en-US" sz="1800" dirty="0"/>
              <a:t>STD-006-CPP</a:t>
            </a:r>
          </a:p>
        </p:txBody>
      </p:sp>
      <p:pic>
        <p:nvPicPr>
          <p:cNvPr id="2" name="Audio 1">
            <a:hlinkClick r:id="" action="ppaction://media"/>
            <a:extLst>
              <a:ext uri="{FF2B5EF4-FFF2-40B4-BE49-F238E27FC236}">
                <a16:creationId xmlns:a16="http://schemas.microsoft.com/office/drawing/2014/main" id="{7973424B-E6F9-1E48-AA0A-D42FFF15467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5517"/>
    </mc:Choice>
    <mc:Fallback>
      <p:transition spd="slow" advTm="755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67"/>
                                        </p:tgtEl>
                                        <p:attrNameLst>
                                          <p:attrName>style.visibility</p:attrName>
                                        </p:attrNameLst>
                                      </p:cBhvr>
                                      <p:to>
                                        <p:strVal val="visible"/>
                                      </p:to>
                                    </p:set>
                                    <p:anim calcmode="lin" valueType="num">
                                      <p:cBhvr additive="base">
                                        <p:cTn id="11" dur="500" fill="hold"/>
                                        <p:tgtEl>
                                          <p:spTgt spid="167"/>
                                        </p:tgtEl>
                                        <p:attrNameLst>
                                          <p:attrName>ppt_x</p:attrName>
                                        </p:attrNameLst>
                                      </p:cBhvr>
                                      <p:tavLst>
                                        <p:tav tm="0">
                                          <p:val>
                                            <p:strVal val="#ppt_x"/>
                                          </p:val>
                                        </p:tav>
                                        <p:tav tm="100000">
                                          <p:val>
                                            <p:strVal val="#ppt_x"/>
                                          </p:val>
                                        </p:tav>
                                      </p:tavLst>
                                    </p:anim>
                                    <p:anim calcmode="lin" valueType="num">
                                      <p:cBhvr additive="base">
                                        <p:cTn id="12" dur="500" fill="hold"/>
                                        <p:tgtEl>
                                          <p:spTgt spid="16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grpId="0" nodeType="clickEffect">
                                  <p:stCondLst>
                                    <p:cond delay="0"/>
                                  </p:stCondLst>
                                  <p:childTnLst>
                                    <p:set>
                                      <p:cBhvr>
                                        <p:cTn id="16" dur="1" fill="hold">
                                          <p:stCondLst>
                                            <p:cond delay="0"/>
                                          </p:stCondLst>
                                        </p:cTn>
                                        <p:tgtEl>
                                          <p:spTgt spid="168">
                                            <p:txEl>
                                              <p:pRg st="0" end="0"/>
                                            </p:txEl>
                                          </p:spTgt>
                                        </p:tgtEl>
                                        <p:attrNameLst>
                                          <p:attrName>style.visibility</p:attrName>
                                        </p:attrNameLst>
                                      </p:cBhvr>
                                      <p:to>
                                        <p:strVal val="visible"/>
                                      </p:to>
                                    </p:set>
                                    <p:anim calcmode="lin" valueType="num">
                                      <p:cBhvr>
                                        <p:cTn id="17" dur="1000" fill="hold"/>
                                        <p:tgtEl>
                                          <p:spTgt spid="168">
                                            <p:txEl>
                                              <p:pRg st="0" end="0"/>
                                            </p:txEl>
                                          </p:spTgt>
                                        </p:tgtEl>
                                        <p:attrNameLst>
                                          <p:attrName>ppt_w</p:attrName>
                                        </p:attrNameLst>
                                      </p:cBhvr>
                                      <p:tavLst>
                                        <p:tav tm="0">
                                          <p:val>
                                            <p:strVal val="#ppt_w*0.70"/>
                                          </p:val>
                                        </p:tav>
                                        <p:tav tm="100000">
                                          <p:val>
                                            <p:strVal val="#ppt_w"/>
                                          </p:val>
                                        </p:tav>
                                      </p:tavLst>
                                    </p:anim>
                                    <p:anim calcmode="lin" valueType="num">
                                      <p:cBhvr>
                                        <p:cTn id="18" dur="1000" fill="hold"/>
                                        <p:tgtEl>
                                          <p:spTgt spid="168">
                                            <p:txEl>
                                              <p:pRg st="0" end="0"/>
                                            </p:txEl>
                                          </p:spTgt>
                                        </p:tgtEl>
                                        <p:attrNameLst>
                                          <p:attrName>ppt_h</p:attrName>
                                        </p:attrNameLst>
                                      </p:cBhvr>
                                      <p:tavLst>
                                        <p:tav tm="0">
                                          <p:val>
                                            <p:strVal val="#ppt_h"/>
                                          </p:val>
                                        </p:tav>
                                        <p:tav tm="100000">
                                          <p:val>
                                            <p:strVal val="#ppt_h"/>
                                          </p:val>
                                        </p:tav>
                                      </p:tavLst>
                                    </p:anim>
                                    <p:animEffect transition="in" filter="fade">
                                      <p:cBhvr>
                                        <p:cTn id="19" dur="1000"/>
                                        <p:tgtEl>
                                          <p:spTgt spid="168">
                                            <p:txEl>
                                              <p:pRg st="0" end="0"/>
                                            </p:txEl>
                                          </p:spTgt>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68">
                                            <p:txEl>
                                              <p:pRg st="1" end="1"/>
                                            </p:txEl>
                                          </p:spTgt>
                                        </p:tgtEl>
                                        <p:attrNameLst>
                                          <p:attrName>style.visibility</p:attrName>
                                        </p:attrNameLst>
                                      </p:cBhvr>
                                      <p:to>
                                        <p:strVal val="visible"/>
                                      </p:to>
                                    </p:set>
                                    <p:anim calcmode="lin" valueType="num">
                                      <p:cBhvr>
                                        <p:cTn id="22" dur="1000" fill="hold"/>
                                        <p:tgtEl>
                                          <p:spTgt spid="168">
                                            <p:txEl>
                                              <p:pRg st="1" end="1"/>
                                            </p:txEl>
                                          </p:spTgt>
                                        </p:tgtEl>
                                        <p:attrNameLst>
                                          <p:attrName>ppt_w</p:attrName>
                                        </p:attrNameLst>
                                      </p:cBhvr>
                                      <p:tavLst>
                                        <p:tav tm="0">
                                          <p:val>
                                            <p:strVal val="#ppt_w*0.70"/>
                                          </p:val>
                                        </p:tav>
                                        <p:tav tm="100000">
                                          <p:val>
                                            <p:strVal val="#ppt_w"/>
                                          </p:val>
                                        </p:tav>
                                      </p:tavLst>
                                    </p:anim>
                                    <p:anim calcmode="lin" valueType="num">
                                      <p:cBhvr>
                                        <p:cTn id="23" dur="1000" fill="hold"/>
                                        <p:tgtEl>
                                          <p:spTgt spid="168">
                                            <p:txEl>
                                              <p:pRg st="1" end="1"/>
                                            </p:txEl>
                                          </p:spTgt>
                                        </p:tgtEl>
                                        <p:attrNameLst>
                                          <p:attrName>ppt_h</p:attrName>
                                        </p:attrNameLst>
                                      </p:cBhvr>
                                      <p:tavLst>
                                        <p:tav tm="0">
                                          <p:val>
                                            <p:strVal val="#ppt_h"/>
                                          </p:val>
                                        </p:tav>
                                        <p:tav tm="100000">
                                          <p:val>
                                            <p:strVal val="#ppt_h"/>
                                          </p:val>
                                        </p:tav>
                                      </p:tavLst>
                                    </p:anim>
                                    <p:animEffect transition="in" filter="fade">
                                      <p:cBhvr>
                                        <p:cTn id="24" dur="1000"/>
                                        <p:tgtEl>
                                          <p:spTgt spid="168">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5" presetClass="entr" presetSubtype="0" fill="hold" grpId="0" nodeType="clickEffect">
                                  <p:stCondLst>
                                    <p:cond delay="0"/>
                                  </p:stCondLst>
                                  <p:childTnLst>
                                    <p:set>
                                      <p:cBhvr>
                                        <p:cTn id="28" dur="1" fill="hold">
                                          <p:stCondLst>
                                            <p:cond delay="0"/>
                                          </p:stCondLst>
                                        </p:cTn>
                                        <p:tgtEl>
                                          <p:spTgt spid="168">
                                            <p:txEl>
                                              <p:pRg st="2" end="2"/>
                                            </p:txEl>
                                          </p:spTgt>
                                        </p:tgtEl>
                                        <p:attrNameLst>
                                          <p:attrName>style.visibility</p:attrName>
                                        </p:attrNameLst>
                                      </p:cBhvr>
                                      <p:to>
                                        <p:strVal val="visible"/>
                                      </p:to>
                                    </p:set>
                                    <p:anim calcmode="lin" valueType="num">
                                      <p:cBhvr>
                                        <p:cTn id="29" dur="1000" fill="hold"/>
                                        <p:tgtEl>
                                          <p:spTgt spid="168">
                                            <p:txEl>
                                              <p:pRg st="2" end="2"/>
                                            </p:txEl>
                                          </p:spTgt>
                                        </p:tgtEl>
                                        <p:attrNameLst>
                                          <p:attrName>ppt_w</p:attrName>
                                        </p:attrNameLst>
                                      </p:cBhvr>
                                      <p:tavLst>
                                        <p:tav tm="0">
                                          <p:val>
                                            <p:strVal val="#ppt_w*0.70"/>
                                          </p:val>
                                        </p:tav>
                                        <p:tav tm="100000">
                                          <p:val>
                                            <p:strVal val="#ppt_w"/>
                                          </p:val>
                                        </p:tav>
                                      </p:tavLst>
                                    </p:anim>
                                    <p:anim calcmode="lin" valueType="num">
                                      <p:cBhvr>
                                        <p:cTn id="30" dur="1000" fill="hold"/>
                                        <p:tgtEl>
                                          <p:spTgt spid="168">
                                            <p:txEl>
                                              <p:pRg st="2" end="2"/>
                                            </p:txEl>
                                          </p:spTgt>
                                        </p:tgtEl>
                                        <p:attrNameLst>
                                          <p:attrName>ppt_h</p:attrName>
                                        </p:attrNameLst>
                                      </p:cBhvr>
                                      <p:tavLst>
                                        <p:tav tm="0">
                                          <p:val>
                                            <p:strVal val="#ppt_h"/>
                                          </p:val>
                                        </p:tav>
                                        <p:tav tm="100000">
                                          <p:val>
                                            <p:strVal val="#ppt_h"/>
                                          </p:val>
                                        </p:tav>
                                      </p:tavLst>
                                    </p:anim>
                                    <p:animEffect transition="in" filter="fade">
                                      <p:cBhvr>
                                        <p:cTn id="31" dur="1000"/>
                                        <p:tgtEl>
                                          <p:spTgt spid="168">
                                            <p:txEl>
                                              <p:pRg st="2" end="2"/>
                                            </p:txEl>
                                          </p:spTgt>
                                        </p:tgtEl>
                                      </p:cBhvr>
                                    </p:animEffect>
                                  </p:childTnLst>
                                </p:cTn>
                              </p:par>
                              <p:par>
                                <p:cTn id="32" presetID="55" presetClass="entr" presetSubtype="0" fill="hold" grpId="0" nodeType="withEffect">
                                  <p:stCondLst>
                                    <p:cond delay="0"/>
                                  </p:stCondLst>
                                  <p:childTnLst>
                                    <p:set>
                                      <p:cBhvr>
                                        <p:cTn id="33" dur="1" fill="hold">
                                          <p:stCondLst>
                                            <p:cond delay="0"/>
                                          </p:stCondLst>
                                        </p:cTn>
                                        <p:tgtEl>
                                          <p:spTgt spid="168">
                                            <p:txEl>
                                              <p:pRg st="3" end="3"/>
                                            </p:txEl>
                                          </p:spTgt>
                                        </p:tgtEl>
                                        <p:attrNameLst>
                                          <p:attrName>style.visibility</p:attrName>
                                        </p:attrNameLst>
                                      </p:cBhvr>
                                      <p:to>
                                        <p:strVal val="visible"/>
                                      </p:to>
                                    </p:set>
                                    <p:anim calcmode="lin" valueType="num">
                                      <p:cBhvr>
                                        <p:cTn id="34" dur="1000" fill="hold"/>
                                        <p:tgtEl>
                                          <p:spTgt spid="168">
                                            <p:txEl>
                                              <p:pRg st="3" end="3"/>
                                            </p:txEl>
                                          </p:spTgt>
                                        </p:tgtEl>
                                        <p:attrNameLst>
                                          <p:attrName>ppt_w</p:attrName>
                                        </p:attrNameLst>
                                      </p:cBhvr>
                                      <p:tavLst>
                                        <p:tav tm="0">
                                          <p:val>
                                            <p:strVal val="#ppt_w*0.70"/>
                                          </p:val>
                                        </p:tav>
                                        <p:tav tm="100000">
                                          <p:val>
                                            <p:strVal val="#ppt_w"/>
                                          </p:val>
                                        </p:tav>
                                      </p:tavLst>
                                    </p:anim>
                                    <p:anim calcmode="lin" valueType="num">
                                      <p:cBhvr>
                                        <p:cTn id="35" dur="1000" fill="hold"/>
                                        <p:tgtEl>
                                          <p:spTgt spid="168">
                                            <p:txEl>
                                              <p:pRg st="3" end="3"/>
                                            </p:txEl>
                                          </p:spTgt>
                                        </p:tgtEl>
                                        <p:attrNameLst>
                                          <p:attrName>ppt_h</p:attrName>
                                        </p:attrNameLst>
                                      </p:cBhvr>
                                      <p:tavLst>
                                        <p:tav tm="0">
                                          <p:val>
                                            <p:strVal val="#ppt_h"/>
                                          </p:val>
                                        </p:tav>
                                        <p:tav tm="100000">
                                          <p:val>
                                            <p:strVal val="#ppt_h"/>
                                          </p:val>
                                        </p:tav>
                                      </p:tavLst>
                                    </p:anim>
                                    <p:animEffect transition="in" filter="fade">
                                      <p:cBhvr>
                                        <p:cTn id="36" dur="1000"/>
                                        <p:tgtEl>
                                          <p:spTgt spid="168">
                                            <p:txEl>
                                              <p:pRg st="3" end="3"/>
                                            </p:txEl>
                                          </p:spTgt>
                                        </p:tgtEl>
                                      </p:cBhvr>
                                    </p:animEffect>
                                  </p:childTnLst>
                                </p:cTn>
                              </p:par>
                              <p:par>
                                <p:cTn id="37" presetID="55" presetClass="entr" presetSubtype="0" fill="hold" grpId="0" nodeType="withEffect">
                                  <p:stCondLst>
                                    <p:cond delay="0"/>
                                  </p:stCondLst>
                                  <p:childTnLst>
                                    <p:set>
                                      <p:cBhvr>
                                        <p:cTn id="38" dur="1" fill="hold">
                                          <p:stCondLst>
                                            <p:cond delay="0"/>
                                          </p:stCondLst>
                                        </p:cTn>
                                        <p:tgtEl>
                                          <p:spTgt spid="168">
                                            <p:txEl>
                                              <p:pRg st="4" end="4"/>
                                            </p:txEl>
                                          </p:spTgt>
                                        </p:tgtEl>
                                        <p:attrNameLst>
                                          <p:attrName>style.visibility</p:attrName>
                                        </p:attrNameLst>
                                      </p:cBhvr>
                                      <p:to>
                                        <p:strVal val="visible"/>
                                      </p:to>
                                    </p:set>
                                    <p:anim calcmode="lin" valueType="num">
                                      <p:cBhvr>
                                        <p:cTn id="39" dur="1000" fill="hold"/>
                                        <p:tgtEl>
                                          <p:spTgt spid="168">
                                            <p:txEl>
                                              <p:pRg st="4" end="4"/>
                                            </p:txEl>
                                          </p:spTgt>
                                        </p:tgtEl>
                                        <p:attrNameLst>
                                          <p:attrName>ppt_w</p:attrName>
                                        </p:attrNameLst>
                                      </p:cBhvr>
                                      <p:tavLst>
                                        <p:tav tm="0">
                                          <p:val>
                                            <p:strVal val="#ppt_w*0.70"/>
                                          </p:val>
                                        </p:tav>
                                        <p:tav tm="100000">
                                          <p:val>
                                            <p:strVal val="#ppt_w"/>
                                          </p:val>
                                        </p:tav>
                                      </p:tavLst>
                                    </p:anim>
                                    <p:anim calcmode="lin" valueType="num">
                                      <p:cBhvr>
                                        <p:cTn id="40" dur="1000" fill="hold"/>
                                        <p:tgtEl>
                                          <p:spTgt spid="168">
                                            <p:txEl>
                                              <p:pRg st="4" end="4"/>
                                            </p:txEl>
                                          </p:spTgt>
                                        </p:tgtEl>
                                        <p:attrNameLst>
                                          <p:attrName>ppt_h</p:attrName>
                                        </p:attrNameLst>
                                      </p:cBhvr>
                                      <p:tavLst>
                                        <p:tav tm="0">
                                          <p:val>
                                            <p:strVal val="#ppt_h"/>
                                          </p:val>
                                        </p:tav>
                                        <p:tav tm="100000">
                                          <p:val>
                                            <p:strVal val="#ppt_h"/>
                                          </p:val>
                                        </p:tav>
                                      </p:tavLst>
                                    </p:anim>
                                    <p:animEffect transition="in" filter="fade">
                                      <p:cBhvr>
                                        <p:cTn id="41" dur="1000"/>
                                        <p:tgtEl>
                                          <p:spTgt spid="168">
                                            <p:txEl>
                                              <p:pRg st="4" end="4"/>
                                            </p:txEl>
                                          </p:spTgt>
                                        </p:tgtEl>
                                      </p:cBhvr>
                                    </p:animEffect>
                                  </p:childTnLst>
                                </p:cTn>
                              </p:par>
                              <p:par>
                                <p:cTn id="42" presetID="55" presetClass="entr" presetSubtype="0" fill="hold" grpId="0" nodeType="withEffect">
                                  <p:stCondLst>
                                    <p:cond delay="0"/>
                                  </p:stCondLst>
                                  <p:childTnLst>
                                    <p:set>
                                      <p:cBhvr>
                                        <p:cTn id="43" dur="1" fill="hold">
                                          <p:stCondLst>
                                            <p:cond delay="0"/>
                                          </p:stCondLst>
                                        </p:cTn>
                                        <p:tgtEl>
                                          <p:spTgt spid="168">
                                            <p:txEl>
                                              <p:pRg st="5" end="5"/>
                                            </p:txEl>
                                          </p:spTgt>
                                        </p:tgtEl>
                                        <p:attrNameLst>
                                          <p:attrName>style.visibility</p:attrName>
                                        </p:attrNameLst>
                                      </p:cBhvr>
                                      <p:to>
                                        <p:strVal val="visible"/>
                                      </p:to>
                                    </p:set>
                                    <p:anim calcmode="lin" valueType="num">
                                      <p:cBhvr>
                                        <p:cTn id="44" dur="1000" fill="hold"/>
                                        <p:tgtEl>
                                          <p:spTgt spid="168">
                                            <p:txEl>
                                              <p:pRg st="5" end="5"/>
                                            </p:txEl>
                                          </p:spTgt>
                                        </p:tgtEl>
                                        <p:attrNameLst>
                                          <p:attrName>ppt_w</p:attrName>
                                        </p:attrNameLst>
                                      </p:cBhvr>
                                      <p:tavLst>
                                        <p:tav tm="0">
                                          <p:val>
                                            <p:strVal val="#ppt_w*0.70"/>
                                          </p:val>
                                        </p:tav>
                                        <p:tav tm="100000">
                                          <p:val>
                                            <p:strVal val="#ppt_w"/>
                                          </p:val>
                                        </p:tav>
                                      </p:tavLst>
                                    </p:anim>
                                    <p:anim calcmode="lin" valueType="num">
                                      <p:cBhvr>
                                        <p:cTn id="45" dur="1000" fill="hold"/>
                                        <p:tgtEl>
                                          <p:spTgt spid="168">
                                            <p:txEl>
                                              <p:pRg st="5" end="5"/>
                                            </p:txEl>
                                          </p:spTgt>
                                        </p:tgtEl>
                                        <p:attrNameLst>
                                          <p:attrName>ppt_h</p:attrName>
                                        </p:attrNameLst>
                                      </p:cBhvr>
                                      <p:tavLst>
                                        <p:tav tm="0">
                                          <p:val>
                                            <p:strVal val="#ppt_h"/>
                                          </p:val>
                                        </p:tav>
                                        <p:tav tm="100000">
                                          <p:val>
                                            <p:strVal val="#ppt_h"/>
                                          </p:val>
                                        </p:tav>
                                      </p:tavLst>
                                    </p:anim>
                                    <p:animEffect transition="in" filter="fade">
                                      <p:cBhvr>
                                        <p:cTn id="46" dur="1000"/>
                                        <p:tgtEl>
                                          <p:spTgt spid="168">
                                            <p:txEl>
                                              <p:pRg st="5" end="5"/>
                                            </p:txEl>
                                          </p:spTgt>
                                        </p:tgtEl>
                                      </p:cBhvr>
                                    </p:animEffect>
                                  </p:childTnLst>
                                </p:cTn>
                              </p:par>
                              <p:par>
                                <p:cTn id="47" presetID="55" presetClass="entr" presetSubtype="0" fill="hold" grpId="0" nodeType="withEffect">
                                  <p:stCondLst>
                                    <p:cond delay="0"/>
                                  </p:stCondLst>
                                  <p:childTnLst>
                                    <p:set>
                                      <p:cBhvr>
                                        <p:cTn id="48" dur="1" fill="hold">
                                          <p:stCondLst>
                                            <p:cond delay="0"/>
                                          </p:stCondLst>
                                        </p:cTn>
                                        <p:tgtEl>
                                          <p:spTgt spid="168">
                                            <p:txEl>
                                              <p:pRg st="6" end="6"/>
                                            </p:txEl>
                                          </p:spTgt>
                                        </p:tgtEl>
                                        <p:attrNameLst>
                                          <p:attrName>style.visibility</p:attrName>
                                        </p:attrNameLst>
                                      </p:cBhvr>
                                      <p:to>
                                        <p:strVal val="visible"/>
                                      </p:to>
                                    </p:set>
                                    <p:anim calcmode="lin" valueType="num">
                                      <p:cBhvr>
                                        <p:cTn id="49" dur="1000" fill="hold"/>
                                        <p:tgtEl>
                                          <p:spTgt spid="168">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168">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168">
                                            <p:txEl>
                                              <p:pRg st="6" end="6"/>
                                            </p:txEl>
                                          </p:spTgt>
                                        </p:tgtEl>
                                      </p:cBhvr>
                                    </p:animEffect>
                                  </p:childTnLst>
                                </p:cTn>
                              </p:par>
                              <p:par>
                                <p:cTn id="52" presetID="55" presetClass="entr" presetSubtype="0" fill="hold" grpId="0" nodeType="withEffect">
                                  <p:stCondLst>
                                    <p:cond delay="0"/>
                                  </p:stCondLst>
                                  <p:childTnLst>
                                    <p:set>
                                      <p:cBhvr>
                                        <p:cTn id="53" dur="1" fill="hold">
                                          <p:stCondLst>
                                            <p:cond delay="0"/>
                                          </p:stCondLst>
                                        </p:cTn>
                                        <p:tgtEl>
                                          <p:spTgt spid="168">
                                            <p:txEl>
                                              <p:pRg st="7" end="7"/>
                                            </p:txEl>
                                          </p:spTgt>
                                        </p:tgtEl>
                                        <p:attrNameLst>
                                          <p:attrName>style.visibility</p:attrName>
                                        </p:attrNameLst>
                                      </p:cBhvr>
                                      <p:to>
                                        <p:strVal val="visible"/>
                                      </p:to>
                                    </p:set>
                                    <p:anim calcmode="lin" valueType="num">
                                      <p:cBhvr>
                                        <p:cTn id="54" dur="1000" fill="hold"/>
                                        <p:tgtEl>
                                          <p:spTgt spid="168">
                                            <p:txEl>
                                              <p:pRg st="7" end="7"/>
                                            </p:txEl>
                                          </p:spTgt>
                                        </p:tgtEl>
                                        <p:attrNameLst>
                                          <p:attrName>ppt_w</p:attrName>
                                        </p:attrNameLst>
                                      </p:cBhvr>
                                      <p:tavLst>
                                        <p:tav tm="0">
                                          <p:val>
                                            <p:strVal val="#ppt_w*0.70"/>
                                          </p:val>
                                        </p:tav>
                                        <p:tav tm="100000">
                                          <p:val>
                                            <p:strVal val="#ppt_w"/>
                                          </p:val>
                                        </p:tav>
                                      </p:tavLst>
                                    </p:anim>
                                    <p:anim calcmode="lin" valueType="num">
                                      <p:cBhvr>
                                        <p:cTn id="55" dur="1000" fill="hold"/>
                                        <p:tgtEl>
                                          <p:spTgt spid="168">
                                            <p:txEl>
                                              <p:pRg st="7" end="7"/>
                                            </p:txEl>
                                          </p:spTgt>
                                        </p:tgtEl>
                                        <p:attrNameLst>
                                          <p:attrName>ppt_h</p:attrName>
                                        </p:attrNameLst>
                                      </p:cBhvr>
                                      <p:tavLst>
                                        <p:tav tm="0">
                                          <p:val>
                                            <p:strVal val="#ppt_h"/>
                                          </p:val>
                                        </p:tav>
                                        <p:tav tm="100000">
                                          <p:val>
                                            <p:strVal val="#ppt_h"/>
                                          </p:val>
                                        </p:tav>
                                      </p:tavLst>
                                    </p:anim>
                                    <p:animEffect transition="in" filter="fade">
                                      <p:cBhvr>
                                        <p:cTn id="56" dur="1000"/>
                                        <p:tgtEl>
                                          <p:spTgt spid="168">
                                            <p:txEl>
                                              <p:pRg st="7" end="7"/>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55" presetClass="entr" presetSubtype="0" fill="hold" grpId="0" nodeType="clickEffect">
                                  <p:stCondLst>
                                    <p:cond delay="0"/>
                                  </p:stCondLst>
                                  <p:childTnLst>
                                    <p:set>
                                      <p:cBhvr>
                                        <p:cTn id="60" dur="1" fill="hold">
                                          <p:stCondLst>
                                            <p:cond delay="0"/>
                                          </p:stCondLst>
                                        </p:cTn>
                                        <p:tgtEl>
                                          <p:spTgt spid="168">
                                            <p:txEl>
                                              <p:pRg st="8" end="8"/>
                                            </p:txEl>
                                          </p:spTgt>
                                        </p:tgtEl>
                                        <p:attrNameLst>
                                          <p:attrName>style.visibility</p:attrName>
                                        </p:attrNameLst>
                                      </p:cBhvr>
                                      <p:to>
                                        <p:strVal val="visible"/>
                                      </p:to>
                                    </p:set>
                                    <p:anim calcmode="lin" valueType="num">
                                      <p:cBhvr>
                                        <p:cTn id="61" dur="1000" fill="hold"/>
                                        <p:tgtEl>
                                          <p:spTgt spid="168">
                                            <p:txEl>
                                              <p:pRg st="8" end="8"/>
                                            </p:txEl>
                                          </p:spTgt>
                                        </p:tgtEl>
                                        <p:attrNameLst>
                                          <p:attrName>ppt_w</p:attrName>
                                        </p:attrNameLst>
                                      </p:cBhvr>
                                      <p:tavLst>
                                        <p:tav tm="0">
                                          <p:val>
                                            <p:strVal val="#ppt_w*0.70"/>
                                          </p:val>
                                        </p:tav>
                                        <p:tav tm="100000">
                                          <p:val>
                                            <p:strVal val="#ppt_w"/>
                                          </p:val>
                                        </p:tav>
                                      </p:tavLst>
                                    </p:anim>
                                    <p:anim calcmode="lin" valueType="num">
                                      <p:cBhvr>
                                        <p:cTn id="62" dur="1000" fill="hold"/>
                                        <p:tgtEl>
                                          <p:spTgt spid="168">
                                            <p:txEl>
                                              <p:pRg st="8" end="8"/>
                                            </p:txEl>
                                          </p:spTgt>
                                        </p:tgtEl>
                                        <p:attrNameLst>
                                          <p:attrName>ppt_h</p:attrName>
                                        </p:attrNameLst>
                                      </p:cBhvr>
                                      <p:tavLst>
                                        <p:tav tm="0">
                                          <p:val>
                                            <p:strVal val="#ppt_h"/>
                                          </p:val>
                                        </p:tav>
                                        <p:tav tm="100000">
                                          <p:val>
                                            <p:strVal val="#ppt_h"/>
                                          </p:val>
                                        </p:tav>
                                      </p:tavLst>
                                    </p:anim>
                                    <p:animEffect transition="in" filter="fade">
                                      <p:cBhvr>
                                        <p:cTn id="63" dur="1000"/>
                                        <p:tgtEl>
                                          <p:spTgt spid="168">
                                            <p:txEl>
                                              <p:pRg st="8" end="8"/>
                                            </p:txEl>
                                          </p:spTgt>
                                        </p:tgtEl>
                                      </p:cBhvr>
                                    </p:animEffect>
                                  </p:childTnLst>
                                </p:cTn>
                              </p:par>
                              <p:par>
                                <p:cTn id="64" presetID="55" presetClass="entr" presetSubtype="0" fill="hold" grpId="0" nodeType="withEffect">
                                  <p:stCondLst>
                                    <p:cond delay="0"/>
                                  </p:stCondLst>
                                  <p:childTnLst>
                                    <p:set>
                                      <p:cBhvr>
                                        <p:cTn id="65" dur="1" fill="hold">
                                          <p:stCondLst>
                                            <p:cond delay="0"/>
                                          </p:stCondLst>
                                        </p:cTn>
                                        <p:tgtEl>
                                          <p:spTgt spid="168">
                                            <p:txEl>
                                              <p:pRg st="9" end="9"/>
                                            </p:txEl>
                                          </p:spTgt>
                                        </p:tgtEl>
                                        <p:attrNameLst>
                                          <p:attrName>style.visibility</p:attrName>
                                        </p:attrNameLst>
                                      </p:cBhvr>
                                      <p:to>
                                        <p:strVal val="visible"/>
                                      </p:to>
                                    </p:set>
                                    <p:anim calcmode="lin" valueType="num">
                                      <p:cBhvr>
                                        <p:cTn id="66" dur="1000" fill="hold"/>
                                        <p:tgtEl>
                                          <p:spTgt spid="168">
                                            <p:txEl>
                                              <p:pRg st="9" end="9"/>
                                            </p:txEl>
                                          </p:spTgt>
                                        </p:tgtEl>
                                        <p:attrNameLst>
                                          <p:attrName>ppt_w</p:attrName>
                                        </p:attrNameLst>
                                      </p:cBhvr>
                                      <p:tavLst>
                                        <p:tav tm="0">
                                          <p:val>
                                            <p:strVal val="#ppt_w*0.70"/>
                                          </p:val>
                                        </p:tav>
                                        <p:tav tm="100000">
                                          <p:val>
                                            <p:strVal val="#ppt_w"/>
                                          </p:val>
                                        </p:tav>
                                      </p:tavLst>
                                    </p:anim>
                                    <p:anim calcmode="lin" valueType="num">
                                      <p:cBhvr>
                                        <p:cTn id="67" dur="1000" fill="hold"/>
                                        <p:tgtEl>
                                          <p:spTgt spid="168">
                                            <p:txEl>
                                              <p:pRg st="9" end="9"/>
                                            </p:txEl>
                                          </p:spTgt>
                                        </p:tgtEl>
                                        <p:attrNameLst>
                                          <p:attrName>ppt_h</p:attrName>
                                        </p:attrNameLst>
                                      </p:cBhvr>
                                      <p:tavLst>
                                        <p:tav tm="0">
                                          <p:val>
                                            <p:strVal val="#ppt_h"/>
                                          </p:val>
                                        </p:tav>
                                        <p:tav tm="100000">
                                          <p:val>
                                            <p:strVal val="#ppt_h"/>
                                          </p:val>
                                        </p:tav>
                                      </p:tavLst>
                                    </p:anim>
                                    <p:animEffect transition="in" filter="fade">
                                      <p:cBhvr>
                                        <p:cTn id="68" dur="1000"/>
                                        <p:tgtEl>
                                          <p:spTgt spid="168">
                                            <p:txEl>
                                              <p:pRg st="9" end="9"/>
                                            </p:txEl>
                                          </p:spTgt>
                                        </p:tgtEl>
                                      </p:cBhvr>
                                    </p:animEffect>
                                  </p:childTnLst>
                                </p:cTn>
                              </p:par>
                              <p:par>
                                <p:cTn id="69" presetID="55" presetClass="entr" presetSubtype="0" fill="hold" grpId="0" nodeType="withEffect">
                                  <p:stCondLst>
                                    <p:cond delay="0"/>
                                  </p:stCondLst>
                                  <p:childTnLst>
                                    <p:set>
                                      <p:cBhvr>
                                        <p:cTn id="70" dur="1" fill="hold">
                                          <p:stCondLst>
                                            <p:cond delay="0"/>
                                          </p:stCondLst>
                                        </p:cTn>
                                        <p:tgtEl>
                                          <p:spTgt spid="168">
                                            <p:txEl>
                                              <p:pRg st="10" end="10"/>
                                            </p:txEl>
                                          </p:spTgt>
                                        </p:tgtEl>
                                        <p:attrNameLst>
                                          <p:attrName>style.visibility</p:attrName>
                                        </p:attrNameLst>
                                      </p:cBhvr>
                                      <p:to>
                                        <p:strVal val="visible"/>
                                      </p:to>
                                    </p:set>
                                    <p:anim calcmode="lin" valueType="num">
                                      <p:cBhvr>
                                        <p:cTn id="71" dur="1000" fill="hold"/>
                                        <p:tgtEl>
                                          <p:spTgt spid="168">
                                            <p:txEl>
                                              <p:pRg st="10" end="10"/>
                                            </p:txEl>
                                          </p:spTgt>
                                        </p:tgtEl>
                                        <p:attrNameLst>
                                          <p:attrName>ppt_w</p:attrName>
                                        </p:attrNameLst>
                                      </p:cBhvr>
                                      <p:tavLst>
                                        <p:tav tm="0">
                                          <p:val>
                                            <p:strVal val="#ppt_w*0.70"/>
                                          </p:val>
                                        </p:tav>
                                        <p:tav tm="100000">
                                          <p:val>
                                            <p:strVal val="#ppt_w"/>
                                          </p:val>
                                        </p:tav>
                                      </p:tavLst>
                                    </p:anim>
                                    <p:anim calcmode="lin" valueType="num">
                                      <p:cBhvr>
                                        <p:cTn id="72" dur="1000" fill="hold"/>
                                        <p:tgtEl>
                                          <p:spTgt spid="168">
                                            <p:txEl>
                                              <p:pRg st="10" end="10"/>
                                            </p:txEl>
                                          </p:spTgt>
                                        </p:tgtEl>
                                        <p:attrNameLst>
                                          <p:attrName>ppt_h</p:attrName>
                                        </p:attrNameLst>
                                      </p:cBhvr>
                                      <p:tavLst>
                                        <p:tav tm="0">
                                          <p:val>
                                            <p:strVal val="#ppt_h"/>
                                          </p:val>
                                        </p:tav>
                                        <p:tav tm="100000">
                                          <p:val>
                                            <p:strVal val="#ppt_h"/>
                                          </p:val>
                                        </p:tav>
                                      </p:tavLst>
                                    </p:anim>
                                    <p:animEffect transition="in" filter="fade">
                                      <p:cBhvr>
                                        <p:cTn id="73" dur="1000"/>
                                        <p:tgtEl>
                                          <p:spTgt spid="168">
                                            <p:txEl>
                                              <p:pRg st="10" end="10"/>
                                            </p:txEl>
                                          </p:spTgt>
                                        </p:tgtEl>
                                      </p:cBhvr>
                                    </p:animEffect>
                                  </p:childTnLst>
                                </p:cTn>
                              </p:par>
                              <p:par>
                                <p:cTn id="74" presetID="55" presetClass="entr" presetSubtype="0" fill="hold" grpId="0" nodeType="withEffect">
                                  <p:stCondLst>
                                    <p:cond delay="0"/>
                                  </p:stCondLst>
                                  <p:childTnLst>
                                    <p:set>
                                      <p:cBhvr>
                                        <p:cTn id="75" dur="1" fill="hold">
                                          <p:stCondLst>
                                            <p:cond delay="0"/>
                                          </p:stCondLst>
                                        </p:cTn>
                                        <p:tgtEl>
                                          <p:spTgt spid="168">
                                            <p:txEl>
                                              <p:pRg st="11" end="11"/>
                                            </p:txEl>
                                          </p:spTgt>
                                        </p:tgtEl>
                                        <p:attrNameLst>
                                          <p:attrName>style.visibility</p:attrName>
                                        </p:attrNameLst>
                                      </p:cBhvr>
                                      <p:to>
                                        <p:strVal val="visible"/>
                                      </p:to>
                                    </p:set>
                                    <p:anim calcmode="lin" valueType="num">
                                      <p:cBhvr>
                                        <p:cTn id="76" dur="1000" fill="hold"/>
                                        <p:tgtEl>
                                          <p:spTgt spid="168">
                                            <p:txEl>
                                              <p:pRg st="11" end="11"/>
                                            </p:txEl>
                                          </p:spTgt>
                                        </p:tgtEl>
                                        <p:attrNameLst>
                                          <p:attrName>ppt_w</p:attrName>
                                        </p:attrNameLst>
                                      </p:cBhvr>
                                      <p:tavLst>
                                        <p:tav tm="0">
                                          <p:val>
                                            <p:strVal val="#ppt_w*0.70"/>
                                          </p:val>
                                        </p:tav>
                                        <p:tav tm="100000">
                                          <p:val>
                                            <p:strVal val="#ppt_w"/>
                                          </p:val>
                                        </p:tav>
                                      </p:tavLst>
                                    </p:anim>
                                    <p:anim calcmode="lin" valueType="num">
                                      <p:cBhvr>
                                        <p:cTn id="77" dur="1000" fill="hold"/>
                                        <p:tgtEl>
                                          <p:spTgt spid="168">
                                            <p:txEl>
                                              <p:pRg st="11" end="11"/>
                                            </p:txEl>
                                          </p:spTgt>
                                        </p:tgtEl>
                                        <p:attrNameLst>
                                          <p:attrName>ppt_h</p:attrName>
                                        </p:attrNameLst>
                                      </p:cBhvr>
                                      <p:tavLst>
                                        <p:tav tm="0">
                                          <p:val>
                                            <p:strVal val="#ppt_h"/>
                                          </p:val>
                                        </p:tav>
                                        <p:tav tm="100000">
                                          <p:val>
                                            <p:strVal val="#ppt_h"/>
                                          </p:val>
                                        </p:tav>
                                      </p:tavLst>
                                    </p:anim>
                                    <p:animEffect transition="in" filter="fade">
                                      <p:cBhvr>
                                        <p:cTn id="78" dur="1000"/>
                                        <p:tgtEl>
                                          <p:spTgt spid="168">
                                            <p:txEl>
                                              <p:pRg st="11" end="11"/>
                                            </p:txEl>
                                          </p:spTgt>
                                        </p:tgtEl>
                                      </p:cBhvr>
                                    </p:animEffect>
                                  </p:childTnLst>
                                </p:cTn>
                              </p:par>
                              <p:par>
                                <p:cTn id="79" presetID="55" presetClass="entr" presetSubtype="0" fill="hold" grpId="0" nodeType="withEffect">
                                  <p:stCondLst>
                                    <p:cond delay="0"/>
                                  </p:stCondLst>
                                  <p:childTnLst>
                                    <p:set>
                                      <p:cBhvr>
                                        <p:cTn id="80" dur="1" fill="hold">
                                          <p:stCondLst>
                                            <p:cond delay="0"/>
                                          </p:stCondLst>
                                        </p:cTn>
                                        <p:tgtEl>
                                          <p:spTgt spid="168">
                                            <p:txEl>
                                              <p:pRg st="12" end="12"/>
                                            </p:txEl>
                                          </p:spTgt>
                                        </p:tgtEl>
                                        <p:attrNameLst>
                                          <p:attrName>style.visibility</p:attrName>
                                        </p:attrNameLst>
                                      </p:cBhvr>
                                      <p:to>
                                        <p:strVal val="visible"/>
                                      </p:to>
                                    </p:set>
                                    <p:anim calcmode="lin" valueType="num">
                                      <p:cBhvr>
                                        <p:cTn id="81" dur="1000" fill="hold"/>
                                        <p:tgtEl>
                                          <p:spTgt spid="168">
                                            <p:txEl>
                                              <p:pRg st="12" end="12"/>
                                            </p:txEl>
                                          </p:spTgt>
                                        </p:tgtEl>
                                        <p:attrNameLst>
                                          <p:attrName>ppt_w</p:attrName>
                                        </p:attrNameLst>
                                      </p:cBhvr>
                                      <p:tavLst>
                                        <p:tav tm="0">
                                          <p:val>
                                            <p:strVal val="#ppt_w*0.70"/>
                                          </p:val>
                                        </p:tav>
                                        <p:tav tm="100000">
                                          <p:val>
                                            <p:strVal val="#ppt_w"/>
                                          </p:val>
                                        </p:tav>
                                      </p:tavLst>
                                    </p:anim>
                                    <p:anim calcmode="lin" valueType="num">
                                      <p:cBhvr>
                                        <p:cTn id="82" dur="1000" fill="hold"/>
                                        <p:tgtEl>
                                          <p:spTgt spid="168">
                                            <p:txEl>
                                              <p:pRg st="12" end="12"/>
                                            </p:txEl>
                                          </p:spTgt>
                                        </p:tgtEl>
                                        <p:attrNameLst>
                                          <p:attrName>ppt_h</p:attrName>
                                        </p:attrNameLst>
                                      </p:cBhvr>
                                      <p:tavLst>
                                        <p:tav tm="0">
                                          <p:val>
                                            <p:strVal val="#ppt_h"/>
                                          </p:val>
                                        </p:tav>
                                        <p:tav tm="100000">
                                          <p:val>
                                            <p:strVal val="#ppt_h"/>
                                          </p:val>
                                        </p:tav>
                                      </p:tavLst>
                                    </p:anim>
                                    <p:animEffect transition="in" filter="fade">
                                      <p:cBhvr>
                                        <p:cTn id="83" dur="1000"/>
                                        <p:tgtEl>
                                          <p:spTgt spid="168">
                                            <p:txEl>
                                              <p:pRg st="12" end="12"/>
                                            </p:txEl>
                                          </p:spTgt>
                                        </p:tgtEl>
                                      </p:cBhvr>
                                    </p:animEffect>
                                  </p:childTnLst>
                                </p:cTn>
                              </p:par>
                              <p:par>
                                <p:cTn id="84" presetID="55" presetClass="entr" presetSubtype="0" fill="hold" grpId="0" nodeType="withEffect">
                                  <p:stCondLst>
                                    <p:cond delay="0"/>
                                  </p:stCondLst>
                                  <p:childTnLst>
                                    <p:set>
                                      <p:cBhvr>
                                        <p:cTn id="85" dur="1" fill="hold">
                                          <p:stCondLst>
                                            <p:cond delay="0"/>
                                          </p:stCondLst>
                                        </p:cTn>
                                        <p:tgtEl>
                                          <p:spTgt spid="168">
                                            <p:txEl>
                                              <p:pRg st="13" end="13"/>
                                            </p:txEl>
                                          </p:spTgt>
                                        </p:tgtEl>
                                        <p:attrNameLst>
                                          <p:attrName>style.visibility</p:attrName>
                                        </p:attrNameLst>
                                      </p:cBhvr>
                                      <p:to>
                                        <p:strVal val="visible"/>
                                      </p:to>
                                    </p:set>
                                    <p:anim calcmode="lin" valueType="num">
                                      <p:cBhvr>
                                        <p:cTn id="86" dur="1000" fill="hold"/>
                                        <p:tgtEl>
                                          <p:spTgt spid="168">
                                            <p:txEl>
                                              <p:pRg st="13" end="13"/>
                                            </p:txEl>
                                          </p:spTgt>
                                        </p:tgtEl>
                                        <p:attrNameLst>
                                          <p:attrName>ppt_w</p:attrName>
                                        </p:attrNameLst>
                                      </p:cBhvr>
                                      <p:tavLst>
                                        <p:tav tm="0">
                                          <p:val>
                                            <p:strVal val="#ppt_w*0.70"/>
                                          </p:val>
                                        </p:tav>
                                        <p:tav tm="100000">
                                          <p:val>
                                            <p:strVal val="#ppt_w"/>
                                          </p:val>
                                        </p:tav>
                                      </p:tavLst>
                                    </p:anim>
                                    <p:anim calcmode="lin" valueType="num">
                                      <p:cBhvr>
                                        <p:cTn id="87" dur="1000" fill="hold"/>
                                        <p:tgtEl>
                                          <p:spTgt spid="168">
                                            <p:txEl>
                                              <p:pRg st="13" end="13"/>
                                            </p:txEl>
                                          </p:spTgt>
                                        </p:tgtEl>
                                        <p:attrNameLst>
                                          <p:attrName>ppt_h</p:attrName>
                                        </p:attrNameLst>
                                      </p:cBhvr>
                                      <p:tavLst>
                                        <p:tav tm="0">
                                          <p:val>
                                            <p:strVal val="#ppt_h"/>
                                          </p:val>
                                        </p:tav>
                                        <p:tav tm="100000">
                                          <p:val>
                                            <p:strVal val="#ppt_h"/>
                                          </p:val>
                                        </p:tav>
                                      </p:tavLst>
                                    </p:anim>
                                    <p:animEffect transition="in" filter="fade">
                                      <p:cBhvr>
                                        <p:cTn id="88" dur="1000"/>
                                        <p:tgtEl>
                                          <p:spTgt spid="168">
                                            <p:txEl>
                                              <p:pRg st="13" end="13"/>
                                            </p:txEl>
                                          </p:spTgt>
                                        </p:tgtEl>
                                      </p:cBhvr>
                                    </p:animEffect>
                                  </p:childTnLst>
                                </p:cTn>
                              </p:par>
                              <p:par>
                                <p:cTn id="89" presetID="55" presetClass="entr" presetSubtype="0" fill="hold" grpId="0" nodeType="withEffect">
                                  <p:stCondLst>
                                    <p:cond delay="0"/>
                                  </p:stCondLst>
                                  <p:childTnLst>
                                    <p:set>
                                      <p:cBhvr>
                                        <p:cTn id="90" dur="1" fill="hold">
                                          <p:stCondLst>
                                            <p:cond delay="0"/>
                                          </p:stCondLst>
                                        </p:cTn>
                                        <p:tgtEl>
                                          <p:spTgt spid="168">
                                            <p:txEl>
                                              <p:pRg st="14" end="14"/>
                                            </p:txEl>
                                          </p:spTgt>
                                        </p:tgtEl>
                                        <p:attrNameLst>
                                          <p:attrName>style.visibility</p:attrName>
                                        </p:attrNameLst>
                                      </p:cBhvr>
                                      <p:to>
                                        <p:strVal val="visible"/>
                                      </p:to>
                                    </p:set>
                                    <p:anim calcmode="lin" valueType="num">
                                      <p:cBhvr>
                                        <p:cTn id="91" dur="1000" fill="hold"/>
                                        <p:tgtEl>
                                          <p:spTgt spid="168">
                                            <p:txEl>
                                              <p:pRg st="14" end="14"/>
                                            </p:txEl>
                                          </p:spTgt>
                                        </p:tgtEl>
                                        <p:attrNameLst>
                                          <p:attrName>ppt_w</p:attrName>
                                        </p:attrNameLst>
                                      </p:cBhvr>
                                      <p:tavLst>
                                        <p:tav tm="0">
                                          <p:val>
                                            <p:strVal val="#ppt_w*0.70"/>
                                          </p:val>
                                        </p:tav>
                                        <p:tav tm="100000">
                                          <p:val>
                                            <p:strVal val="#ppt_w"/>
                                          </p:val>
                                        </p:tav>
                                      </p:tavLst>
                                    </p:anim>
                                    <p:anim calcmode="lin" valueType="num">
                                      <p:cBhvr>
                                        <p:cTn id="92" dur="1000" fill="hold"/>
                                        <p:tgtEl>
                                          <p:spTgt spid="168">
                                            <p:txEl>
                                              <p:pRg st="14" end="14"/>
                                            </p:txEl>
                                          </p:spTgt>
                                        </p:tgtEl>
                                        <p:attrNameLst>
                                          <p:attrName>ppt_h</p:attrName>
                                        </p:attrNameLst>
                                      </p:cBhvr>
                                      <p:tavLst>
                                        <p:tav tm="0">
                                          <p:val>
                                            <p:strVal val="#ppt_h"/>
                                          </p:val>
                                        </p:tav>
                                        <p:tav tm="100000">
                                          <p:val>
                                            <p:strVal val="#ppt_h"/>
                                          </p:val>
                                        </p:tav>
                                      </p:tavLst>
                                    </p:anim>
                                    <p:animEffect transition="in" filter="fade">
                                      <p:cBhvr>
                                        <p:cTn id="93" dur="1000"/>
                                        <p:tgtEl>
                                          <p:spTgt spid="168">
                                            <p:txEl>
                                              <p:pRg st="14" end="14"/>
                                            </p:txEl>
                                          </p:spTgt>
                                        </p:tgtEl>
                                      </p:cBhvr>
                                    </p:animEffect>
                                  </p:childTnLst>
                                </p:cTn>
                              </p:par>
                              <p:par>
                                <p:cTn id="94" presetID="55" presetClass="entr" presetSubtype="0" fill="hold" grpId="0" nodeType="withEffect">
                                  <p:stCondLst>
                                    <p:cond delay="0"/>
                                  </p:stCondLst>
                                  <p:childTnLst>
                                    <p:set>
                                      <p:cBhvr>
                                        <p:cTn id="95" dur="1" fill="hold">
                                          <p:stCondLst>
                                            <p:cond delay="0"/>
                                          </p:stCondLst>
                                        </p:cTn>
                                        <p:tgtEl>
                                          <p:spTgt spid="168">
                                            <p:txEl>
                                              <p:pRg st="15" end="15"/>
                                            </p:txEl>
                                          </p:spTgt>
                                        </p:tgtEl>
                                        <p:attrNameLst>
                                          <p:attrName>style.visibility</p:attrName>
                                        </p:attrNameLst>
                                      </p:cBhvr>
                                      <p:to>
                                        <p:strVal val="visible"/>
                                      </p:to>
                                    </p:set>
                                    <p:anim calcmode="lin" valueType="num">
                                      <p:cBhvr>
                                        <p:cTn id="96" dur="1000" fill="hold"/>
                                        <p:tgtEl>
                                          <p:spTgt spid="168">
                                            <p:txEl>
                                              <p:pRg st="15" end="15"/>
                                            </p:txEl>
                                          </p:spTgt>
                                        </p:tgtEl>
                                        <p:attrNameLst>
                                          <p:attrName>ppt_w</p:attrName>
                                        </p:attrNameLst>
                                      </p:cBhvr>
                                      <p:tavLst>
                                        <p:tav tm="0">
                                          <p:val>
                                            <p:strVal val="#ppt_w*0.70"/>
                                          </p:val>
                                        </p:tav>
                                        <p:tav tm="100000">
                                          <p:val>
                                            <p:strVal val="#ppt_w"/>
                                          </p:val>
                                        </p:tav>
                                      </p:tavLst>
                                    </p:anim>
                                    <p:anim calcmode="lin" valueType="num">
                                      <p:cBhvr>
                                        <p:cTn id="97" dur="1000" fill="hold"/>
                                        <p:tgtEl>
                                          <p:spTgt spid="168">
                                            <p:txEl>
                                              <p:pRg st="15" end="15"/>
                                            </p:txEl>
                                          </p:spTgt>
                                        </p:tgtEl>
                                        <p:attrNameLst>
                                          <p:attrName>ppt_h</p:attrName>
                                        </p:attrNameLst>
                                      </p:cBhvr>
                                      <p:tavLst>
                                        <p:tav tm="0">
                                          <p:val>
                                            <p:strVal val="#ppt_h"/>
                                          </p:val>
                                        </p:tav>
                                        <p:tav tm="100000">
                                          <p:val>
                                            <p:strVal val="#ppt_h"/>
                                          </p:val>
                                        </p:tav>
                                      </p:tavLst>
                                    </p:anim>
                                    <p:animEffect transition="in" filter="fade">
                                      <p:cBhvr>
                                        <p:cTn id="98" dur="1000"/>
                                        <p:tgtEl>
                                          <p:spTgt spid="168">
                                            <p:txEl>
                                              <p:pRg st="15" end="15"/>
                                            </p:txEl>
                                          </p:spTgt>
                                        </p:tgtEl>
                                      </p:cBhvr>
                                    </p:animEffect>
                                  </p:childTnLst>
                                </p:cTn>
                              </p:par>
                              <p:par>
                                <p:cTn id="99" presetID="55" presetClass="entr" presetSubtype="0" fill="hold" grpId="0" nodeType="withEffect">
                                  <p:stCondLst>
                                    <p:cond delay="0"/>
                                  </p:stCondLst>
                                  <p:childTnLst>
                                    <p:set>
                                      <p:cBhvr>
                                        <p:cTn id="100" dur="1" fill="hold">
                                          <p:stCondLst>
                                            <p:cond delay="0"/>
                                          </p:stCondLst>
                                        </p:cTn>
                                        <p:tgtEl>
                                          <p:spTgt spid="168">
                                            <p:txEl>
                                              <p:pRg st="16" end="16"/>
                                            </p:txEl>
                                          </p:spTgt>
                                        </p:tgtEl>
                                        <p:attrNameLst>
                                          <p:attrName>style.visibility</p:attrName>
                                        </p:attrNameLst>
                                      </p:cBhvr>
                                      <p:to>
                                        <p:strVal val="visible"/>
                                      </p:to>
                                    </p:set>
                                    <p:anim calcmode="lin" valueType="num">
                                      <p:cBhvr>
                                        <p:cTn id="101" dur="1000" fill="hold"/>
                                        <p:tgtEl>
                                          <p:spTgt spid="168">
                                            <p:txEl>
                                              <p:pRg st="16" end="16"/>
                                            </p:txEl>
                                          </p:spTgt>
                                        </p:tgtEl>
                                        <p:attrNameLst>
                                          <p:attrName>ppt_w</p:attrName>
                                        </p:attrNameLst>
                                      </p:cBhvr>
                                      <p:tavLst>
                                        <p:tav tm="0">
                                          <p:val>
                                            <p:strVal val="#ppt_w*0.70"/>
                                          </p:val>
                                        </p:tav>
                                        <p:tav tm="100000">
                                          <p:val>
                                            <p:strVal val="#ppt_w"/>
                                          </p:val>
                                        </p:tav>
                                      </p:tavLst>
                                    </p:anim>
                                    <p:anim calcmode="lin" valueType="num">
                                      <p:cBhvr>
                                        <p:cTn id="102" dur="1000" fill="hold"/>
                                        <p:tgtEl>
                                          <p:spTgt spid="168">
                                            <p:txEl>
                                              <p:pRg st="16" end="16"/>
                                            </p:txEl>
                                          </p:spTgt>
                                        </p:tgtEl>
                                        <p:attrNameLst>
                                          <p:attrName>ppt_h</p:attrName>
                                        </p:attrNameLst>
                                      </p:cBhvr>
                                      <p:tavLst>
                                        <p:tav tm="0">
                                          <p:val>
                                            <p:strVal val="#ppt_h"/>
                                          </p:val>
                                        </p:tav>
                                        <p:tav tm="100000">
                                          <p:val>
                                            <p:strVal val="#ppt_h"/>
                                          </p:val>
                                        </p:tav>
                                      </p:tavLst>
                                    </p:anim>
                                    <p:animEffect transition="in" filter="fade">
                                      <p:cBhvr>
                                        <p:cTn id="103" dur="1000"/>
                                        <p:tgtEl>
                                          <p:spTgt spid="168">
                                            <p:txEl>
                                              <p:pRg st="16" end="16"/>
                                            </p:txEl>
                                          </p:spTgt>
                                        </p:tgtEl>
                                      </p:cBhvr>
                                    </p:animEffect>
                                  </p:childTnLst>
                                </p:cTn>
                              </p:par>
                              <p:par>
                                <p:cTn id="104" presetID="55" presetClass="entr" presetSubtype="0" fill="hold" grpId="0" nodeType="withEffect">
                                  <p:stCondLst>
                                    <p:cond delay="0"/>
                                  </p:stCondLst>
                                  <p:childTnLst>
                                    <p:set>
                                      <p:cBhvr>
                                        <p:cTn id="105" dur="1" fill="hold">
                                          <p:stCondLst>
                                            <p:cond delay="0"/>
                                          </p:stCondLst>
                                        </p:cTn>
                                        <p:tgtEl>
                                          <p:spTgt spid="168">
                                            <p:txEl>
                                              <p:pRg st="17" end="17"/>
                                            </p:txEl>
                                          </p:spTgt>
                                        </p:tgtEl>
                                        <p:attrNameLst>
                                          <p:attrName>style.visibility</p:attrName>
                                        </p:attrNameLst>
                                      </p:cBhvr>
                                      <p:to>
                                        <p:strVal val="visible"/>
                                      </p:to>
                                    </p:set>
                                    <p:anim calcmode="lin" valueType="num">
                                      <p:cBhvr>
                                        <p:cTn id="106" dur="1000" fill="hold"/>
                                        <p:tgtEl>
                                          <p:spTgt spid="168">
                                            <p:txEl>
                                              <p:pRg st="17" end="17"/>
                                            </p:txEl>
                                          </p:spTgt>
                                        </p:tgtEl>
                                        <p:attrNameLst>
                                          <p:attrName>ppt_w</p:attrName>
                                        </p:attrNameLst>
                                      </p:cBhvr>
                                      <p:tavLst>
                                        <p:tav tm="0">
                                          <p:val>
                                            <p:strVal val="#ppt_w*0.70"/>
                                          </p:val>
                                        </p:tav>
                                        <p:tav tm="100000">
                                          <p:val>
                                            <p:strVal val="#ppt_w"/>
                                          </p:val>
                                        </p:tav>
                                      </p:tavLst>
                                    </p:anim>
                                    <p:anim calcmode="lin" valueType="num">
                                      <p:cBhvr>
                                        <p:cTn id="107" dur="1000" fill="hold"/>
                                        <p:tgtEl>
                                          <p:spTgt spid="168">
                                            <p:txEl>
                                              <p:pRg st="17" end="17"/>
                                            </p:txEl>
                                          </p:spTgt>
                                        </p:tgtEl>
                                        <p:attrNameLst>
                                          <p:attrName>ppt_h</p:attrName>
                                        </p:attrNameLst>
                                      </p:cBhvr>
                                      <p:tavLst>
                                        <p:tav tm="0">
                                          <p:val>
                                            <p:strVal val="#ppt_h"/>
                                          </p:val>
                                        </p:tav>
                                        <p:tav tm="100000">
                                          <p:val>
                                            <p:strVal val="#ppt_h"/>
                                          </p:val>
                                        </p:tav>
                                      </p:tavLst>
                                    </p:anim>
                                    <p:animEffect transition="in" filter="fade">
                                      <p:cBhvr>
                                        <p:cTn id="108" dur="1000"/>
                                        <p:tgtEl>
                                          <p:spTgt spid="168">
                                            <p:txEl>
                                              <p:pRg st="17" end="17"/>
                                            </p:txEl>
                                          </p:spTgt>
                                        </p:tgtEl>
                                      </p:cBhvr>
                                    </p:animEffect>
                                  </p:childTnLst>
                                </p:cTn>
                              </p:par>
                            </p:childTnLst>
                          </p:cTn>
                        </p:par>
                      </p:childTnLst>
                    </p:cTn>
                  </p:par>
                  <p:par>
                    <p:cTn id="109" fill="hold">
                      <p:stCondLst>
                        <p:cond delay="indefinite"/>
                      </p:stCondLst>
                      <p:childTnLst>
                        <p:par>
                          <p:cTn id="110" fill="hold">
                            <p:stCondLst>
                              <p:cond delay="0"/>
                            </p:stCondLst>
                            <p:childTnLst>
                              <p:par>
                                <p:cTn id="111" presetID="55" presetClass="entr" presetSubtype="0" fill="hold" grpId="0" nodeType="clickEffect">
                                  <p:stCondLst>
                                    <p:cond delay="0"/>
                                  </p:stCondLst>
                                  <p:childTnLst>
                                    <p:set>
                                      <p:cBhvr>
                                        <p:cTn id="112" dur="1" fill="hold">
                                          <p:stCondLst>
                                            <p:cond delay="0"/>
                                          </p:stCondLst>
                                        </p:cTn>
                                        <p:tgtEl>
                                          <p:spTgt spid="8">
                                            <p:txEl>
                                              <p:pRg st="0" end="0"/>
                                            </p:txEl>
                                          </p:spTgt>
                                        </p:tgtEl>
                                        <p:attrNameLst>
                                          <p:attrName>style.visibility</p:attrName>
                                        </p:attrNameLst>
                                      </p:cBhvr>
                                      <p:to>
                                        <p:strVal val="visible"/>
                                      </p:to>
                                    </p:set>
                                    <p:anim calcmode="lin" valueType="num">
                                      <p:cBhvr>
                                        <p:cTn id="113" dur="1000" fill="hold"/>
                                        <p:tgtEl>
                                          <p:spTgt spid="8">
                                            <p:txEl>
                                              <p:pRg st="0" end="0"/>
                                            </p:txEl>
                                          </p:spTgt>
                                        </p:tgtEl>
                                        <p:attrNameLst>
                                          <p:attrName>ppt_w</p:attrName>
                                        </p:attrNameLst>
                                      </p:cBhvr>
                                      <p:tavLst>
                                        <p:tav tm="0">
                                          <p:val>
                                            <p:strVal val="#ppt_w*0.70"/>
                                          </p:val>
                                        </p:tav>
                                        <p:tav tm="100000">
                                          <p:val>
                                            <p:strVal val="#ppt_w"/>
                                          </p:val>
                                        </p:tav>
                                      </p:tavLst>
                                    </p:anim>
                                    <p:anim calcmode="lin" valueType="num">
                                      <p:cBhvr>
                                        <p:cTn id="114" dur="1000" fill="hold"/>
                                        <p:tgtEl>
                                          <p:spTgt spid="8">
                                            <p:txEl>
                                              <p:pRg st="0" end="0"/>
                                            </p:txEl>
                                          </p:spTgt>
                                        </p:tgtEl>
                                        <p:attrNameLst>
                                          <p:attrName>ppt_h</p:attrName>
                                        </p:attrNameLst>
                                      </p:cBhvr>
                                      <p:tavLst>
                                        <p:tav tm="0">
                                          <p:val>
                                            <p:strVal val="#ppt_h"/>
                                          </p:val>
                                        </p:tav>
                                        <p:tav tm="100000">
                                          <p:val>
                                            <p:strVal val="#ppt_h"/>
                                          </p:val>
                                        </p:tav>
                                      </p:tavLst>
                                    </p:anim>
                                    <p:animEffect transition="in" filter="fade">
                                      <p:cBhvr>
                                        <p:cTn id="115" dur="1000"/>
                                        <p:tgtEl>
                                          <p:spTgt spid="8">
                                            <p:txEl>
                                              <p:pRg st="0" end="0"/>
                                            </p:txEl>
                                          </p:spTgt>
                                        </p:tgtEl>
                                      </p:cBhvr>
                                    </p:animEffect>
                                  </p:childTnLst>
                                </p:cTn>
                              </p:par>
                              <p:par>
                                <p:cTn id="116" presetID="55" presetClass="entr" presetSubtype="0" fill="hold" grpId="0" nodeType="withEffect">
                                  <p:stCondLst>
                                    <p:cond delay="0"/>
                                  </p:stCondLst>
                                  <p:childTnLst>
                                    <p:set>
                                      <p:cBhvr>
                                        <p:cTn id="117" dur="1" fill="hold">
                                          <p:stCondLst>
                                            <p:cond delay="0"/>
                                          </p:stCondLst>
                                        </p:cTn>
                                        <p:tgtEl>
                                          <p:spTgt spid="8">
                                            <p:txEl>
                                              <p:pRg st="1" end="1"/>
                                            </p:txEl>
                                          </p:spTgt>
                                        </p:tgtEl>
                                        <p:attrNameLst>
                                          <p:attrName>style.visibility</p:attrName>
                                        </p:attrNameLst>
                                      </p:cBhvr>
                                      <p:to>
                                        <p:strVal val="visible"/>
                                      </p:to>
                                    </p:set>
                                    <p:anim calcmode="lin" valueType="num">
                                      <p:cBhvr>
                                        <p:cTn id="118" dur="1000" fill="hold"/>
                                        <p:tgtEl>
                                          <p:spTgt spid="8">
                                            <p:txEl>
                                              <p:pRg st="1" end="1"/>
                                            </p:txEl>
                                          </p:spTgt>
                                        </p:tgtEl>
                                        <p:attrNameLst>
                                          <p:attrName>ppt_w</p:attrName>
                                        </p:attrNameLst>
                                      </p:cBhvr>
                                      <p:tavLst>
                                        <p:tav tm="0">
                                          <p:val>
                                            <p:strVal val="#ppt_w*0.70"/>
                                          </p:val>
                                        </p:tav>
                                        <p:tav tm="100000">
                                          <p:val>
                                            <p:strVal val="#ppt_w"/>
                                          </p:val>
                                        </p:tav>
                                      </p:tavLst>
                                    </p:anim>
                                    <p:anim calcmode="lin" valueType="num">
                                      <p:cBhvr>
                                        <p:cTn id="119" dur="1000" fill="hold"/>
                                        <p:tgtEl>
                                          <p:spTgt spid="8">
                                            <p:txEl>
                                              <p:pRg st="1" end="1"/>
                                            </p:txEl>
                                          </p:spTgt>
                                        </p:tgtEl>
                                        <p:attrNameLst>
                                          <p:attrName>ppt_h</p:attrName>
                                        </p:attrNameLst>
                                      </p:cBhvr>
                                      <p:tavLst>
                                        <p:tav tm="0">
                                          <p:val>
                                            <p:strVal val="#ppt_h"/>
                                          </p:val>
                                        </p:tav>
                                        <p:tav tm="100000">
                                          <p:val>
                                            <p:strVal val="#ppt_h"/>
                                          </p:val>
                                        </p:tav>
                                      </p:tavLst>
                                    </p:anim>
                                    <p:animEffect transition="in" filter="fade">
                                      <p:cBhvr>
                                        <p:cTn id="120" dur="1000"/>
                                        <p:tgtEl>
                                          <p:spTgt spid="8">
                                            <p:txEl>
                                              <p:pRg st="1" end="1"/>
                                            </p:txEl>
                                          </p:spTgt>
                                        </p:tgtEl>
                                      </p:cBhvr>
                                    </p:animEffect>
                                  </p:childTnLst>
                                </p:cTn>
                              </p:par>
                              <p:par>
                                <p:cTn id="121" presetID="55" presetClass="entr" presetSubtype="0" fill="hold" grpId="0" nodeType="withEffect">
                                  <p:stCondLst>
                                    <p:cond delay="0"/>
                                  </p:stCondLst>
                                  <p:childTnLst>
                                    <p:set>
                                      <p:cBhvr>
                                        <p:cTn id="122" dur="1" fill="hold">
                                          <p:stCondLst>
                                            <p:cond delay="0"/>
                                          </p:stCondLst>
                                        </p:cTn>
                                        <p:tgtEl>
                                          <p:spTgt spid="8">
                                            <p:txEl>
                                              <p:pRg st="2" end="2"/>
                                            </p:txEl>
                                          </p:spTgt>
                                        </p:tgtEl>
                                        <p:attrNameLst>
                                          <p:attrName>style.visibility</p:attrName>
                                        </p:attrNameLst>
                                      </p:cBhvr>
                                      <p:to>
                                        <p:strVal val="visible"/>
                                      </p:to>
                                    </p:set>
                                    <p:anim calcmode="lin" valueType="num">
                                      <p:cBhvr>
                                        <p:cTn id="123" dur="1000" fill="hold"/>
                                        <p:tgtEl>
                                          <p:spTgt spid="8">
                                            <p:txEl>
                                              <p:pRg st="2" end="2"/>
                                            </p:txEl>
                                          </p:spTgt>
                                        </p:tgtEl>
                                        <p:attrNameLst>
                                          <p:attrName>ppt_w</p:attrName>
                                        </p:attrNameLst>
                                      </p:cBhvr>
                                      <p:tavLst>
                                        <p:tav tm="0">
                                          <p:val>
                                            <p:strVal val="#ppt_w*0.70"/>
                                          </p:val>
                                        </p:tav>
                                        <p:tav tm="100000">
                                          <p:val>
                                            <p:strVal val="#ppt_w"/>
                                          </p:val>
                                        </p:tav>
                                      </p:tavLst>
                                    </p:anim>
                                    <p:anim calcmode="lin" valueType="num">
                                      <p:cBhvr>
                                        <p:cTn id="124" dur="1000" fill="hold"/>
                                        <p:tgtEl>
                                          <p:spTgt spid="8">
                                            <p:txEl>
                                              <p:pRg st="2" end="2"/>
                                            </p:txEl>
                                          </p:spTgt>
                                        </p:tgtEl>
                                        <p:attrNameLst>
                                          <p:attrName>ppt_h</p:attrName>
                                        </p:attrNameLst>
                                      </p:cBhvr>
                                      <p:tavLst>
                                        <p:tav tm="0">
                                          <p:val>
                                            <p:strVal val="#ppt_h"/>
                                          </p:val>
                                        </p:tav>
                                        <p:tav tm="100000">
                                          <p:val>
                                            <p:strVal val="#ppt_h"/>
                                          </p:val>
                                        </p:tav>
                                      </p:tavLst>
                                    </p:anim>
                                    <p:animEffect transition="in" filter="fade">
                                      <p:cBhvr>
                                        <p:cTn id="125" dur="1000"/>
                                        <p:tgtEl>
                                          <p:spTgt spid="8">
                                            <p:txEl>
                                              <p:pRg st="2" end="2"/>
                                            </p:txEl>
                                          </p:spTgt>
                                        </p:tgtEl>
                                      </p:cBhvr>
                                    </p:animEffect>
                                  </p:childTnLst>
                                </p:cTn>
                              </p:par>
                              <p:par>
                                <p:cTn id="126" presetID="55" presetClass="entr" presetSubtype="0" fill="hold" grpId="0" nodeType="withEffect">
                                  <p:stCondLst>
                                    <p:cond delay="0"/>
                                  </p:stCondLst>
                                  <p:childTnLst>
                                    <p:set>
                                      <p:cBhvr>
                                        <p:cTn id="127" dur="1" fill="hold">
                                          <p:stCondLst>
                                            <p:cond delay="0"/>
                                          </p:stCondLst>
                                        </p:cTn>
                                        <p:tgtEl>
                                          <p:spTgt spid="8">
                                            <p:txEl>
                                              <p:pRg st="3" end="3"/>
                                            </p:txEl>
                                          </p:spTgt>
                                        </p:tgtEl>
                                        <p:attrNameLst>
                                          <p:attrName>style.visibility</p:attrName>
                                        </p:attrNameLst>
                                      </p:cBhvr>
                                      <p:to>
                                        <p:strVal val="visible"/>
                                      </p:to>
                                    </p:set>
                                    <p:anim calcmode="lin" valueType="num">
                                      <p:cBhvr>
                                        <p:cTn id="128" dur="1000" fill="hold"/>
                                        <p:tgtEl>
                                          <p:spTgt spid="8">
                                            <p:txEl>
                                              <p:pRg st="3" end="3"/>
                                            </p:txEl>
                                          </p:spTgt>
                                        </p:tgtEl>
                                        <p:attrNameLst>
                                          <p:attrName>ppt_w</p:attrName>
                                        </p:attrNameLst>
                                      </p:cBhvr>
                                      <p:tavLst>
                                        <p:tav tm="0">
                                          <p:val>
                                            <p:strVal val="#ppt_w*0.70"/>
                                          </p:val>
                                        </p:tav>
                                        <p:tav tm="100000">
                                          <p:val>
                                            <p:strVal val="#ppt_w"/>
                                          </p:val>
                                        </p:tav>
                                      </p:tavLst>
                                    </p:anim>
                                    <p:anim calcmode="lin" valueType="num">
                                      <p:cBhvr>
                                        <p:cTn id="129" dur="1000" fill="hold"/>
                                        <p:tgtEl>
                                          <p:spTgt spid="8">
                                            <p:txEl>
                                              <p:pRg st="3" end="3"/>
                                            </p:txEl>
                                          </p:spTgt>
                                        </p:tgtEl>
                                        <p:attrNameLst>
                                          <p:attrName>ppt_h</p:attrName>
                                        </p:attrNameLst>
                                      </p:cBhvr>
                                      <p:tavLst>
                                        <p:tav tm="0">
                                          <p:val>
                                            <p:strVal val="#ppt_h"/>
                                          </p:val>
                                        </p:tav>
                                        <p:tav tm="100000">
                                          <p:val>
                                            <p:strVal val="#ppt_h"/>
                                          </p:val>
                                        </p:tav>
                                      </p:tavLst>
                                    </p:anim>
                                    <p:animEffect transition="in" filter="fade">
                                      <p:cBhvr>
                                        <p:cTn id="130" dur="1000"/>
                                        <p:tgtEl>
                                          <p:spTgt spid="8">
                                            <p:txEl>
                                              <p:pRg st="3" end="3"/>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55" presetClass="entr" presetSubtype="0" fill="hold" grpId="0" nodeType="clickEffect">
                                  <p:stCondLst>
                                    <p:cond delay="0"/>
                                  </p:stCondLst>
                                  <p:childTnLst>
                                    <p:set>
                                      <p:cBhvr>
                                        <p:cTn id="134" dur="1" fill="hold">
                                          <p:stCondLst>
                                            <p:cond delay="0"/>
                                          </p:stCondLst>
                                        </p:cTn>
                                        <p:tgtEl>
                                          <p:spTgt spid="8">
                                            <p:txEl>
                                              <p:pRg st="4" end="4"/>
                                            </p:txEl>
                                          </p:spTgt>
                                        </p:tgtEl>
                                        <p:attrNameLst>
                                          <p:attrName>style.visibility</p:attrName>
                                        </p:attrNameLst>
                                      </p:cBhvr>
                                      <p:to>
                                        <p:strVal val="visible"/>
                                      </p:to>
                                    </p:set>
                                    <p:anim calcmode="lin" valueType="num">
                                      <p:cBhvr>
                                        <p:cTn id="135" dur="1000" fill="hold"/>
                                        <p:tgtEl>
                                          <p:spTgt spid="8">
                                            <p:txEl>
                                              <p:pRg st="4" end="4"/>
                                            </p:txEl>
                                          </p:spTgt>
                                        </p:tgtEl>
                                        <p:attrNameLst>
                                          <p:attrName>ppt_w</p:attrName>
                                        </p:attrNameLst>
                                      </p:cBhvr>
                                      <p:tavLst>
                                        <p:tav tm="0">
                                          <p:val>
                                            <p:strVal val="#ppt_w*0.70"/>
                                          </p:val>
                                        </p:tav>
                                        <p:tav tm="100000">
                                          <p:val>
                                            <p:strVal val="#ppt_w"/>
                                          </p:val>
                                        </p:tav>
                                      </p:tavLst>
                                    </p:anim>
                                    <p:anim calcmode="lin" valueType="num">
                                      <p:cBhvr>
                                        <p:cTn id="136" dur="1000" fill="hold"/>
                                        <p:tgtEl>
                                          <p:spTgt spid="8">
                                            <p:txEl>
                                              <p:pRg st="4" end="4"/>
                                            </p:txEl>
                                          </p:spTgt>
                                        </p:tgtEl>
                                        <p:attrNameLst>
                                          <p:attrName>ppt_h</p:attrName>
                                        </p:attrNameLst>
                                      </p:cBhvr>
                                      <p:tavLst>
                                        <p:tav tm="0">
                                          <p:val>
                                            <p:strVal val="#ppt_h"/>
                                          </p:val>
                                        </p:tav>
                                        <p:tav tm="100000">
                                          <p:val>
                                            <p:strVal val="#ppt_h"/>
                                          </p:val>
                                        </p:tav>
                                      </p:tavLst>
                                    </p:anim>
                                    <p:animEffect transition="in" filter="fade">
                                      <p:cBhvr>
                                        <p:cTn id="137" dur="1000"/>
                                        <p:tgtEl>
                                          <p:spTgt spid="8">
                                            <p:txEl>
                                              <p:pRg st="4" end="4"/>
                                            </p:txEl>
                                          </p:spTgt>
                                        </p:tgtEl>
                                      </p:cBhvr>
                                    </p:animEffect>
                                  </p:childTnLst>
                                </p:cTn>
                              </p:par>
                            </p:childTnLst>
                          </p:cTn>
                        </p:par>
                      </p:childTnLst>
                    </p:cTn>
                  </p:par>
                  <p:par>
                    <p:cTn id="138" fill="hold">
                      <p:stCondLst>
                        <p:cond delay="indefinite"/>
                      </p:stCondLst>
                      <p:childTnLst>
                        <p:par>
                          <p:cTn id="139" fill="hold">
                            <p:stCondLst>
                              <p:cond delay="0"/>
                            </p:stCondLst>
                            <p:childTnLst>
                              <p:par>
                                <p:cTn id="140" presetID="55" presetClass="entr" presetSubtype="0" fill="hold" grpId="0" nodeType="clickEffect">
                                  <p:stCondLst>
                                    <p:cond delay="0"/>
                                  </p:stCondLst>
                                  <p:childTnLst>
                                    <p:set>
                                      <p:cBhvr>
                                        <p:cTn id="141" dur="1" fill="hold">
                                          <p:stCondLst>
                                            <p:cond delay="0"/>
                                          </p:stCondLst>
                                        </p:cTn>
                                        <p:tgtEl>
                                          <p:spTgt spid="8">
                                            <p:txEl>
                                              <p:pRg st="5" end="5"/>
                                            </p:txEl>
                                          </p:spTgt>
                                        </p:tgtEl>
                                        <p:attrNameLst>
                                          <p:attrName>style.visibility</p:attrName>
                                        </p:attrNameLst>
                                      </p:cBhvr>
                                      <p:to>
                                        <p:strVal val="visible"/>
                                      </p:to>
                                    </p:set>
                                    <p:anim calcmode="lin" valueType="num">
                                      <p:cBhvr>
                                        <p:cTn id="142" dur="1000" fill="hold"/>
                                        <p:tgtEl>
                                          <p:spTgt spid="8">
                                            <p:txEl>
                                              <p:pRg st="5" end="5"/>
                                            </p:txEl>
                                          </p:spTgt>
                                        </p:tgtEl>
                                        <p:attrNameLst>
                                          <p:attrName>ppt_w</p:attrName>
                                        </p:attrNameLst>
                                      </p:cBhvr>
                                      <p:tavLst>
                                        <p:tav tm="0">
                                          <p:val>
                                            <p:strVal val="#ppt_w*0.70"/>
                                          </p:val>
                                        </p:tav>
                                        <p:tav tm="100000">
                                          <p:val>
                                            <p:strVal val="#ppt_w"/>
                                          </p:val>
                                        </p:tav>
                                      </p:tavLst>
                                    </p:anim>
                                    <p:anim calcmode="lin" valueType="num">
                                      <p:cBhvr>
                                        <p:cTn id="143" dur="1000" fill="hold"/>
                                        <p:tgtEl>
                                          <p:spTgt spid="8">
                                            <p:txEl>
                                              <p:pRg st="5" end="5"/>
                                            </p:txEl>
                                          </p:spTgt>
                                        </p:tgtEl>
                                        <p:attrNameLst>
                                          <p:attrName>ppt_h</p:attrName>
                                        </p:attrNameLst>
                                      </p:cBhvr>
                                      <p:tavLst>
                                        <p:tav tm="0">
                                          <p:val>
                                            <p:strVal val="#ppt_h"/>
                                          </p:val>
                                        </p:tav>
                                        <p:tav tm="100000">
                                          <p:val>
                                            <p:strVal val="#ppt_h"/>
                                          </p:val>
                                        </p:tav>
                                      </p:tavLst>
                                    </p:anim>
                                    <p:animEffect transition="in" filter="fade">
                                      <p:cBhvr>
                                        <p:cTn id="144" dur="1000"/>
                                        <p:tgtEl>
                                          <p:spTgt spid="8">
                                            <p:txEl>
                                              <p:pRg st="5" end="5"/>
                                            </p:txEl>
                                          </p:spTgt>
                                        </p:tgtEl>
                                      </p:cBhvr>
                                    </p:animEffect>
                                  </p:childTnLst>
                                </p:cTn>
                              </p:par>
                            </p:childTnLst>
                          </p:cTn>
                        </p:par>
                      </p:childTnLst>
                    </p:cTn>
                  </p:par>
                  <p:par>
                    <p:cTn id="145" fill="hold">
                      <p:stCondLst>
                        <p:cond delay="indefinite"/>
                      </p:stCondLst>
                      <p:childTnLst>
                        <p:par>
                          <p:cTn id="146" fill="hold">
                            <p:stCondLst>
                              <p:cond delay="0"/>
                            </p:stCondLst>
                            <p:childTnLst>
                              <p:par>
                                <p:cTn id="147" presetID="55" presetClass="entr" presetSubtype="0" fill="hold" grpId="0" nodeType="clickEffect">
                                  <p:stCondLst>
                                    <p:cond delay="0"/>
                                  </p:stCondLst>
                                  <p:childTnLst>
                                    <p:set>
                                      <p:cBhvr>
                                        <p:cTn id="148" dur="1" fill="hold">
                                          <p:stCondLst>
                                            <p:cond delay="0"/>
                                          </p:stCondLst>
                                        </p:cTn>
                                        <p:tgtEl>
                                          <p:spTgt spid="8">
                                            <p:txEl>
                                              <p:pRg st="6" end="6"/>
                                            </p:txEl>
                                          </p:spTgt>
                                        </p:tgtEl>
                                        <p:attrNameLst>
                                          <p:attrName>style.visibility</p:attrName>
                                        </p:attrNameLst>
                                      </p:cBhvr>
                                      <p:to>
                                        <p:strVal val="visible"/>
                                      </p:to>
                                    </p:set>
                                    <p:anim calcmode="lin" valueType="num">
                                      <p:cBhvr>
                                        <p:cTn id="149" dur="1000" fill="hold"/>
                                        <p:tgtEl>
                                          <p:spTgt spid="8">
                                            <p:txEl>
                                              <p:pRg st="6" end="6"/>
                                            </p:txEl>
                                          </p:spTgt>
                                        </p:tgtEl>
                                        <p:attrNameLst>
                                          <p:attrName>ppt_w</p:attrName>
                                        </p:attrNameLst>
                                      </p:cBhvr>
                                      <p:tavLst>
                                        <p:tav tm="0">
                                          <p:val>
                                            <p:strVal val="#ppt_w*0.70"/>
                                          </p:val>
                                        </p:tav>
                                        <p:tav tm="100000">
                                          <p:val>
                                            <p:strVal val="#ppt_w"/>
                                          </p:val>
                                        </p:tav>
                                      </p:tavLst>
                                    </p:anim>
                                    <p:anim calcmode="lin" valueType="num">
                                      <p:cBhvr>
                                        <p:cTn id="150" dur="1000" fill="hold"/>
                                        <p:tgtEl>
                                          <p:spTgt spid="8">
                                            <p:txEl>
                                              <p:pRg st="6" end="6"/>
                                            </p:txEl>
                                          </p:spTgt>
                                        </p:tgtEl>
                                        <p:attrNameLst>
                                          <p:attrName>ppt_h</p:attrName>
                                        </p:attrNameLst>
                                      </p:cBhvr>
                                      <p:tavLst>
                                        <p:tav tm="0">
                                          <p:val>
                                            <p:strVal val="#ppt_h"/>
                                          </p:val>
                                        </p:tav>
                                        <p:tav tm="100000">
                                          <p:val>
                                            <p:strVal val="#ppt_h"/>
                                          </p:val>
                                        </p:tav>
                                      </p:tavLst>
                                    </p:anim>
                                    <p:animEffect transition="in" filter="fade">
                                      <p:cBhvr>
                                        <p:cTn id="151" dur="1000"/>
                                        <p:tgtEl>
                                          <p:spTgt spid="8">
                                            <p:txEl>
                                              <p:pRg st="6" end="6"/>
                                            </p:txEl>
                                          </p:spTgt>
                                        </p:tgtEl>
                                      </p:cBhvr>
                                    </p:animEffect>
                                  </p:childTnLst>
                                </p:cTn>
                              </p:par>
                              <p:par>
                                <p:cTn id="152" presetID="55" presetClass="entr" presetSubtype="0" fill="hold" grpId="0" nodeType="withEffect">
                                  <p:stCondLst>
                                    <p:cond delay="0"/>
                                  </p:stCondLst>
                                  <p:childTnLst>
                                    <p:set>
                                      <p:cBhvr>
                                        <p:cTn id="153" dur="1" fill="hold">
                                          <p:stCondLst>
                                            <p:cond delay="0"/>
                                          </p:stCondLst>
                                        </p:cTn>
                                        <p:tgtEl>
                                          <p:spTgt spid="8">
                                            <p:txEl>
                                              <p:pRg st="7" end="7"/>
                                            </p:txEl>
                                          </p:spTgt>
                                        </p:tgtEl>
                                        <p:attrNameLst>
                                          <p:attrName>style.visibility</p:attrName>
                                        </p:attrNameLst>
                                      </p:cBhvr>
                                      <p:to>
                                        <p:strVal val="visible"/>
                                      </p:to>
                                    </p:set>
                                    <p:anim calcmode="lin" valueType="num">
                                      <p:cBhvr>
                                        <p:cTn id="154" dur="1000" fill="hold"/>
                                        <p:tgtEl>
                                          <p:spTgt spid="8">
                                            <p:txEl>
                                              <p:pRg st="7" end="7"/>
                                            </p:txEl>
                                          </p:spTgt>
                                        </p:tgtEl>
                                        <p:attrNameLst>
                                          <p:attrName>ppt_w</p:attrName>
                                        </p:attrNameLst>
                                      </p:cBhvr>
                                      <p:tavLst>
                                        <p:tav tm="0">
                                          <p:val>
                                            <p:strVal val="#ppt_w*0.70"/>
                                          </p:val>
                                        </p:tav>
                                        <p:tav tm="100000">
                                          <p:val>
                                            <p:strVal val="#ppt_w"/>
                                          </p:val>
                                        </p:tav>
                                      </p:tavLst>
                                    </p:anim>
                                    <p:anim calcmode="lin" valueType="num">
                                      <p:cBhvr>
                                        <p:cTn id="155" dur="1000" fill="hold"/>
                                        <p:tgtEl>
                                          <p:spTgt spid="8">
                                            <p:txEl>
                                              <p:pRg st="7" end="7"/>
                                            </p:txEl>
                                          </p:spTgt>
                                        </p:tgtEl>
                                        <p:attrNameLst>
                                          <p:attrName>ppt_h</p:attrName>
                                        </p:attrNameLst>
                                      </p:cBhvr>
                                      <p:tavLst>
                                        <p:tav tm="0">
                                          <p:val>
                                            <p:strVal val="#ppt_h"/>
                                          </p:val>
                                        </p:tav>
                                        <p:tav tm="100000">
                                          <p:val>
                                            <p:strVal val="#ppt_h"/>
                                          </p:val>
                                        </p:tav>
                                      </p:tavLst>
                                    </p:anim>
                                    <p:animEffect transition="in" filter="fade">
                                      <p:cBhvr>
                                        <p:cTn id="156" dur="1000"/>
                                        <p:tgtEl>
                                          <p:spTgt spid="8">
                                            <p:txEl>
                                              <p:pRg st="7" end="7"/>
                                            </p:txEl>
                                          </p:spTgt>
                                        </p:tgtEl>
                                      </p:cBhvr>
                                    </p:animEffect>
                                  </p:childTnLst>
                                </p:cTn>
                              </p:par>
                            </p:childTnLst>
                          </p:cTn>
                        </p:par>
                      </p:childTnLst>
                    </p:cTn>
                  </p:par>
                  <p:par>
                    <p:cTn id="157" fill="hold">
                      <p:stCondLst>
                        <p:cond delay="indefinite"/>
                      </p:stCondLst>
                      <p:childTnLst>
                        <p:par>
                          <p:cTn id="158" fill="hold">
                            <p:stCondLst>
                              <p:cond delay="0"/>
                            </p:stCondLst>
                            <p:childTnLst>
                              <p:par>
                                <p:cTn id="159" presetID="55" presetClass="entr" presetSubtype="0" fill="hold" grpId="0" nodeType="clickEffect">
                                  <p:stCondLst>
                                    <p:cond delay="0"/>
                                  </p:stCondLst>
                                  <p:childTnLst>
                                    <p:set>
                                      <p:cBhvr>
                                        <p:cTn id="160" dur="1" fill="hold">
                                          <p:stCondLst>
                                            <p:cond delay="0"/>
                                          </p:stCondLst>
                                        </p:cTn>
                                        <p:tgtEl>
                                          <p:spTgt spid="8">
                                            <p:txEl>
                                              <p:pRg st="8" end="8"/>
                                            </p:txEl>
                                          </p:spTgt>
                                        </p:tgtEl>
                                        <p:attrNameLst>
                                          <p:attrName>style.visibility</p:attrName>
                                        </p:attrNameLst>
                                      </p:cBhvr>
                                      <p:to>
                                        <p:strVal val="visible"/>
                                      </p:to>
                                    </p:set>
                                    <p:anim calcmode="lin" valueType="num">
                                      <p:cBhvr>
                                        <p:cTn id="161" dur="1000" fill="hold"/>
                                        <p:tgtEl>
                                          <p:spTgt spid="8">
                                            <p:txEl>
                                              <p:pRg st="8" end="8"/>
                                            </p:txEl>
                                          </p:spTgt>
                                        </p:tgtEl>
                                        <p:attrNameLst>
                                          <p:attrName>ppt_w</p:attrName>
                                        </p:attrNameLst>
                                      </p:cBhvr>
                                      <p:tavLst>
                                        <p:tav tm="0">
                                          <p:val>
                                            <p:strVal val="#ppt_w*0.70"/>
                                          </p:val>
                                        </p:tav>
                                        <p:tav tm="100000">
                                          <p:val>
                                            <p:strVal val="#ppt_w"/>
                                          </p:val>
                                        </p:tav>
                                      </p:tavLst>
                                    </p:anim>
                                    <p:anim calcmode="lin" valueType="num">
                                      <p:cBhvr>
                                        <p:cTn id="162" dur="1000" fill="hold"/>
                                        <p:tgtEl>
                                          <p:spTgt spid="8">
                                            <p:txEl>
                                              <p:pRg st="8" end="8"/>
                                            </p:txEl>
                                          </p:spTgt>
                                        </p:tgtEl>
                                        <p:attrNameLst>
                                          <p:attrName>ppt_h</p:attrName>
                                        </p:attrNameLst>
                                      </p:cBhvr>
                                      <p:tavLst>
                                        <p:tav tm="0">
                                          <p:val>
                                            <p:strVal val="#ppt_h"/>
                                          </p:val>
                                        </p:tav>
                                        <p:tav tm="100000">
                                          <p:val>
                                            <p:strVal val="#ppt_h"/>
                                          </p:val>
                                        </p:tav>
                                      </p:tavLst>
                                    </p:anim>
                                    <p:animEffect transition="in" filter="fade">
                                      <p:cBhvr>
                                        <p:cTn id="163" dur="1000"/>
                                        <p:tgtEl>
                                          <p:spTgt spid="8">
                                            <p:txEl>
                                              <p:pRg st="8" end="8"/>
                                            </p:txEl>
                                          </p:spTgt>
                                        </p:tgtEl>
                                      </p:cBhvr>
                                    </p:animEffect>
                                  </p:childTnLst>
                                </p:cTn>
                              </p:par>
                              <p:par>
                                <p:cTn id="164" presetID="55" presetClass="entr" presetSubtype="0" fill="hold" grpId="0" nodeType="withEffect">
                                  <p:stCondLst>
                                    <p:cond delay="0"/>
                                  </p:stCondLst>
                                  <p:childTnLst>
                                    <p:set>
                                      <p:cBhvr>
                                        <p:cTn id="165" dur="1" fill="hold">
                                          <p:stCondLst>
                                            <p:cond delay="0"/>
                                          </p:stCondLst>
                                        </p:cTn>
                                        <p:tgtEl>
                                          <p:spTgt spid="8">
                                            <p:txEl>
                                              <p:pRg st="9" end="9"/>
                                            </p:txEl>
                                          </p:spTgt>
                                        </p:tgtEl>
                                        <p:attrNameLst>
                                          <p:attrName>style.visibility</p:attrName>
                                        </p:attrNameLst>
                                      </p:cBhvr>
                                      <p:to>
                                        <p:strVal val="visible"/>
                                      </p:to>
                                    </p:set>
                                    <p:anim calcmode="lin" valueType="num">
                                      <p:cBhvr>
                                        <p:cTn id="166" dur="1000" fill="hold"/>
                                        <p:tgtEl>
                                          <p:spTgt spid="8">
                                            <p:txEl>
                                              <p:pRg st="9" end="9"/>
                                            </p:txEl>
                                          </p:spTgt>
                                        </p:tgtEl>
                                        <p:attrNameLst>
                                          <p:attrName>ppt_w</p:attrName>
                                        </p:attrNameLst>
                                      </p:cBhvr>
                                      <p:tavLst>
                                        <p:tav tm="0">
                                          <p:val>
                                            <p:strVal val="#ppt_w*0.70"/>
                                          </p:val>
                                        </p:tav>
                                        <p:tav tm="100000">
                                          <p:val>
                                            <p:strVal val="#ppt_w"/>
                                          </p:val>
                                        </p:tav>
                                      </p:tavLst>
                                    </p:anim>
                                    <p:anim calcmode="lin" valueType="num">
                                      <p:cBhvr>
                                        <p:cTn id="167" dur="1000" fill="hold"/>
                                        <p:tgtEl>
                                          <p:spTgt spid="8">
                                            <p:txEl>
                                              <p:pRg st="9" end="9"/>
                                            </p:txEl>
                                          </p:spTgt>
                                        </p:tgtEl>
                                        <p:attrNameLst>
                                          <p:attrName>ppt_h</p:attrName>
                                        </p:attrNameLst>
                                      </p:cBhvr>
                                      <p:tavLst>
                                        <p:tav tm="0">
                                          <p:val>
                                            <p:strVal val="#ppt_h"/>
                                          </p:val>
                                        </p:tav>
                                        <p:tav tm="100000">
                                          <p:val>
                                            <p:strVal val="#ppt_h"/>
                                          </p:val>
                                        </p:tav>
                                      </p:tavLst>
                                    </p:anim>
                                    <p:animEffect transition="in" filter="fade">
                                      <p:cBhvr>
                                        <p:cTn id="168" dur="1000"/>
                                        <p:tgtEl>
                                          <p:spTgt spid="8">
                                            <p:txEl>
                                              <p:pRg st="9" end="9"/>
                                            </p:txEl>
                                          </p:spTgt>
                                        </p:tgtEl>
                                      </p:cBhvr>
                                    </p:animEffect>
                                  </p:childTnLst>
                                </p:cTn>
                              </p:par>
                              <p:par>
                                <p:cTn id="169" presetID="55" presetClass="entr" presetSubtype="0" fill="hold" grpId="0" nodeType="withEffect">
                                  <p:stCondLst>
                                    <p:cond delay="0"/>
                                  </p:stCondLst>
                                  <p:childTnLst>
                                    <p:set>
                                      <p:cBhvr>
                                        <p:cTn id="170" dur="1" fill="hold">
                                          <p:stCondLst>
                                            <p:cond delay="0"/>
                                          </p:stCondLst>
                                        </p:cTn>
                                        <p:tgtEl>
                                          <p:spTgt spid="8">
                                            <p:txEl>
                                              <p:pRg st="10" end="10"/>
                                            </p:txEl>
                                          </p:spTgt>
                                        </p:tgtEl>
                                        <p:attrNameLst>
                                          <p:attrName>style.visibility</p:attrName>
                                        </p:attrNameLst>
                                      </p:cBhvr>
                                      <p:to>
                                        <p:strVal val="visible"/>
                                      </p:to>
                                    </p:set>
                                    <p:anim calcmode="lin" valueType="num">
                                      <p:cBhvr>
                                        <p:cTn id="171" dur="1000" fill="hold"/>
                                        <p:tgtEl>
                                          <p:spTgt spid="8">
                                            <p:txEl>
                                              <p:pRg st="10" end="10"/>
                                            </p:txEl>
                                          </p:spTgt>
                                        </p:tgtEl>
                                        <p:attrNameLst>
                                          <p:attrName>ppt_w</p:attrName>
                                        </p:attrNameLst>
                                      </p:cBhvr>
                                      <p:tavLst>
                                        <p:tav tm="0">
                                          <p:val>
                                            <p:strVal val="#ppt_w*0.70"/>
                                          </p:val>
                                        </p:tav>
                                        <p:tav tm="100000">
                                          <p:val>
                                            <p:strVal val="#ppt_w"/>
                                          </p:val>
                                        </p:tav>
                                      </p:tavLst>
                                    </p:anim>
                                    <p:anim calcmode="lin" valueType="num">
                                      <p:cBhvr>
                                        <p:cTn id="172" dur="1000" fill="hold"/>
                                        <p:tgtEl>
                                          <p:spTgt spid="8">
                                            <p:txEl>
                                              <p:pRg st="10" end="10"/>
                                            </p:txEl>
                                          </p:spTgt>
                                        </p:tgtEl>
                                        <p:attrNameLst>
                                          <p:attrName>ppt_h</p:attrName>
                                        </p:attrNameLst>
                                      </p:cBhvr>
                                      <p:tavLst>
                                        <p:tav tm="0">
                                          <p:val>
                                            <p:strVal val="#ppt_h"/>
                                          </p:val>
                                        </p:tav>
                                        <p:tav tm="100000">
                                          <p:val>
                                            <p:strVal val="#ppt_h"/>
                                          </p:val>
                                        </p:tav>
                                      </p:tavLst>
                                    </p:anim>
                                    <p:animEffect transition="in" filter="fade">
                                      <p:cBhvr>
                                        <p:cTn id="173" dur="1000"/>
                                        <p:tgtEl>
                                          <p:spTgt spid="8">
                                            <p:txEl>
                                              <p:pRg st="10" end="10"/>
                                            </p:txEl>
                                          </p:spTgt>
                                        </p:tgtEl>
                                      </p:cBhvr>
                                    </p:animEffect>
                                  </p:childTnLst>
                                </p:cTn>
                              </p:par>
                              <p:par>
                                <p:cTn id="174" presetID="55" presetClass="entr" presetSubtype="0" fill="hold" grpId="0" nodeType="withEffect">
                                  <p:stCondLst>
                                    <p:cond delay="0"/>
                                  </p:stCondLst>
                                  <p:childTnLst>
                                    <p:set>
                                      <p:cBhvr>
                                        <p:cTn id="175" dur="1" fill="hold">
                                          <p:stCondLst>
                                            <p:cond delay="0"/>
                                          </p:stCondLst>
                                        </p:cTn>
                                        <p:tgtEl>
                                          <p:spTgt spid="8">
                                            <p:txEl>
                                              <p:pRg st="11" end="11"/>
                                            </p:txEl>
                                          </p:spTgt>
                                        </p:tgtEl>
                                        <p:attrNameLst>
                                          <p:attrName>style.visibility</p:attrName>
                                        </p:attrNameLst>
                                      </p:cBhvr>
                                      <p:to>
                                        <p:strVal val="visible"/>
                                      </p:to>
                                    </p:set>
                                    <p:anim calcmode="lin" valueType="num">
                                      <p:cBhvr>
                                        <p:cTn id="176" dur="1000" fill="hold"/>
                                        <p:tgtEl>
                                          <p:spTgt spid="8">
                                            <p:txEl>
                                              <p:pRg st="11" end="11"/>
                                            </p:txEl>
                                          </p:spTgt>
                                        </p:tgtEl>
                                        <p:attrNameLst>
                                          <p:attrName>ppt_w</p:attrName>
                                        </p:attrNameLst>
                                      </p:cBhvr>
                                      <p:tavLst>
                                        <p:tav tm="0">
                                          <p:val>
                                            <p:strVal val="#ppt_w*0.70"/>
                                          </p:val>
                                        </p:tav>
                                        <p:tav tm="100000">
                                          <p:val>
                                            <p:strVal val="#ppt_w"/>
                                          </p:val>
                                        </p:tav>
                                      </p:tavLst>
                                    </p:anim>
                                    <p:anim calcmode="lin" valueType="num">
                                      <p:cBhvr>
                                        <p:cTn id="177" dur="1000" fill="hold"/>
                                        <p:tgtEl>
                                          <p:spTgt spid="8">
                                            <p:txEl>
                                              <p:pRg st="11" end="11"/>
                                            </p:txEl>
                                          </p:spTgt>
                                        </p:tgtEl>
                                        <p:attrNameLst>
                                          <p:attrName>ppt_h</p:attrName>
                                        </p:attrNameLst>
                                      </p:cBhvr>
                                      <p:tavLst>
                                        <p:tav tm="0">
                                          <p:val>
                                            <p:strVal val="#ppt_h"/>
                                          </p:val>
                                        </p:tav>
                                        <p:tav tm="100000">
                                          <p:val>
                                            <p:strVal val="#ppt_h"/>
                                          </p:val>
                                        </p:tav>
                                      </p:tavLst>
                                    </p:anim>
                                    <p:animEffect transition="in" filter="fade">
                                      <p:cBhvr>
                                        <p:cTn id="178" dur="1000"/>
                                        <p:tgtEl>
                                          <p:spTgt spid="8">
                                            <p:txEl>
                                              <p:pRg st="11" end="11"/>
                                            </p:txEl>
                                          </p:spTgt>
                                        </p:tgtEl>
                                      </p:cBhvr>
                                    </p:animEffect>
                                  </p:childTnLst>
                                </p:cTn>
                              </p:par>
                            </p:childTnLst>
                          </p:cTn>
                        </p:par>
                      </p:childTnLst>
                    </p:cTn>
                  </p:par>
                  <p:par>
                    <p:cTn id="179" fill="hold">
                      <p:stCondLst>
                        <p:cond delay="indefinite"/>
                      </p:stCondLst>
                      <p:childTnLst>
                        <p:par>
                          <p:cTn id="180" fill="hold">
                            <p:stCondLst>
                              <p:cond delay="0"/>
                            </p:stCondLst>
                            <p:childTnLst>
                              <p:par>
                                <p:cTn id="181" presetID="55" presetClass="entr" presetSubtype="0" fill="hold" grpId="0" nodeType="clickEffect">
                                  <p:stCondLst>
                                    <p:cond delay="0"/>
                                  </p:stCondLst>
                                  <p:childTnLst>
                                    <p:set>
                                      <p:cBhvr>
                                        <p:cTn id="182" dur="1" fill="hold">
                                          <p:stCondLst>
                                            <p:cond delay="0"/>
                                          </p:stCondLst>
                                        </p:cTn>
                                        <p:tgtEl>
                                          <p:spTgt spid="8">
                                            <p:txEl>
                                              <p:pRg st="12" end="12"/>
                                            </p:txEl>
                                          </p:spTgt>
                                        </p:tgtEl>
                                        <p:attrNameLst>
                                          <p:attrName>style.visibility</p:attrName>
                                        </p:attrNameLst>
                                      </p:cBhvr>
                                      <p:to>
                                        <p:strVal val="visible"/>
                                      </p:to>
                                    </p:set>
                                    <p:anim calcmode="lin" valueType="num">
                                      <p:cBhvr>
                                        <p:cTn id="183" dur="1000" fill="hold"/>
                                        <p:tgtEl>
                                          <p:spTgt spid="8">
                                            <p:txEl>
                                              <p:pRg st="12" end="12"/>
                                            </p:txEl>
                                          </p:spTgt>
                                        </p:tgtEl>
                                        <p:attrNameLst>
                                          <p:attrName>ppt_w</p:attrName>
                                        </p:attrNameLst>
                                      </p:cBhvr>
                                      <p:tavLst>
                                        <p:tav tm="0">
                                          <p:val>
                                            <p:strVal val="#ppt_w*0.70"/>
                                          </p:val>
                                        </p:tav>
                                        <p:tav tm="100000">
                                          <p:val>
                                            <p:strVal val="#ppt_w"/>
                                          </p:val>
                                        </p:tav>
                                      </p:tavLst>
                                    </p:anim>
                                    <p:anim calcmode="lin" valueType="num">
                                      <p:cBhvr>
                                        <p:cTn id="184" dur="1000" fill="hold"/>
                                        <p:tgtEl>
                                          <p:spTgt spid="8">
                                            <p:txEl>
                                              <p:pRg st="12" end="12"/>
                                            </p:txEl>
                                          </p:spTgt>
                                        </p:tgtEl>
                                        <p:attrNameLst>
                                          <p:attrName>ppt_h</p:attrName>
                                        </p:attrNameLst>
                                      </p:cBhvr>
                                      <p:tavLst>
                                        <p:tav tm="0">
                                          <p:val>
                                            <p:strVal val="#ppt_h"/>
                                          </p:val>
                                        </p:tav>
                                        <p:tav tm="100000">
                                          <p:val>
                                            <p:strVal val="#ppt_h"/>
                                          </p:val>
                                        </p:tav>
                                      </p:tavLst>
                                    </p:anim>
                                    <p:animEffect transition="in" filter="fade">
                                      <p:cBhvr>
                                        <p:cTn id="185" dur="1000"/>
                                        <p:tgtEl>
                                          <p:spTgt spid="8">
                                            <p:txEl>
                                              <p:pRg st="12" end="12"/>
                                            </p:txEl>
                                          </p:spTgt>
                                        </p:tgtEl>
                                      </p:cBhvr>
                                    </p:animEffect>
                                  </p:childTnLst>
                                </p:cTn>
                              </p:par>
                            </p:childTnLst>
                          </p:cTn>
                        </p:par>
                      </p:childTnLst>
                    </p:cTn>
                  </p:par>
                  <p:par>
                    <p:cTn id="186" fill="hold">
                      <p:stCondLst>
                        <p:cond delay="indefinite"/>
                      </p:stCondLst>
                      <p:childTnLst>
                        <p:par>
                          <p:cTn id="187" fill="hold">
                            <p:stCondLst>
                              <p:cond delay="0"/>
                            </p:stCondLst>
                            <p:childTnLst>
                              <p:par>
                                <p:cTn id="188" presetID="55" presetClass="entr" presetSubtype="0" fill="hold" grpId="0" nodeType="clickEffect">
                                  <p:stCondLst>
                                    <p:cond delay="0"/>
                                  </p:stCondLst>
                                  <p:childTnLst>
                                    <p:set>
                                      <p:cBhvr>
                                        <p:cTn id="189" dur="1" fill="hold">
                                          <p:stCondLst>
                                            <p:cond delay="0"/>
                                          </p:stCondLst>
                                        </p:cTn>
                                        <p:tgtEl>
                                          <p:spTgt spid="8">
                                            <p:txEl>
                                              <p:pRg st="13" end="13"/>
                                            </p:txEl>
                                          </p:spTgt>
                                        </p:tgtEl>
                                        <p:attrNameLst>
                                          <p:attrName>style.visibility</p:attrName>
                                        </p:attrNameLst>
                                      </p:cBhvr>
                                      <p:to>
                                        <p:strVal val="visible"/>
                                      </p:to>
                                    </p:set>
                                    <p:anim calcmode="lin" valueType="num">
                                      <p:cBhvr>
                                        <p:cTn id="190" dur="1000" fill="hold"/>
                                        <p:tgtEl>
                                          <p:spTgt spid="8">
                                            <p:txEl>
                                              <p:pRg st="13" end="13"/>
                                            </p:txEl>
                                          </p:spTgt>
                                        </p:tgtEl>
                                        <p:attrNameLst>
                                          <p:attrName>ppt_w</p:attrName>
                                        </p:attrNameLst>
                                      </p:cBhvr>
                                      <p:tavLst>
                                        <p:tav tm="0">
                                          <p:val>
                                            <p:strVal val="#ppt_w*0.70"/>
                                          </p:val>
                                        </p:tav>
                                        <p:tav tm="100000">
                                          <p:val>
                                            <p:strVal val="#ppt_w"/>
                                          </p:val>
                                        </p:tav>
                                      </p:tavLst>
                                    </p:anim>
                                    <p:anim calcmode="lin" valueType="num">
                                      <p:cBhvr>
                                        <p:cTn id="191" dur="1000" fill="hold"/>
                                        <p:tgtEl>
                                          <p:spTgt spid="8">
                                            <p:txEl>
                                              <p:pRg st="13" end="13"/>
                                            </p:txEl>
                                          </p:spTgt>
                                        </p:tgtEl>
                                        <p:attrNameLst>
                                          <p:attrName>ppt_h</p:attrName>
                                        </p:attrNameLst>
                                      </p:cBhvr>
                                      <p:tavLst>
                                        <p:tav tm="0">
                                          <p:val>
                                            <p:strVal val="#ppt_h"/>
                                          </p:val>
                                        </p:tav>
                                        <p:tav tm="100000">
                                          <p:val>
                                            <p:strVal val="#ppt_h"/>
                                          </p:val>
                                        </p:tav>
                                      </p:tavLst>
                                    </p:anim>
                                    <p:animEffect transition="in" filter="fade">
                                      <p:cBhvr>
                                        <p:cTn id="192" dur="1000"/>
                                        <p:tgtEl>
                                          <p:spTgt spid="8">
                                            <p:txEl>
                                              <p:pRg st="13" end="13"/>
                                            </p:txEl>
                                          </p:spTgt>
                                        </p:tgtEl>
                                      </p:cBhvr>
                                    </p:animEffect>
                                  </p:childTnLst>
                                </p:cTn>
                              </p:par>
                              <p:par>
                                <p:cTn id="193" presetID="55" presetClass="entr" presetSubtype="0" fill="hold" grpId="0" nodeType="withEffect">
                                  <p:stCondLst>
                                    <p:cond delay="0"/>
                                  </p:stCondLst>
                                  <p:childTnLst>
                                    <p:set>
                                      <p:cBhvr>
                                        <p:cTn id="194" dur="1" fill="hold">
                                          <p:stCondLst>
                                            <p:cond delay="0"/>
                                          </p:stCondLst>
                                        </p:cTn>
                                        <p:tgtEl>
                                          <p:spTgt spid="8">
                                            <p:txEl>
                                              <p:pRg st="14" end="14"/>
                                            </p:txEl>
                                          </p:spTgt>
                                        </p:tgtEl>
                                        <p:attrNameLst>
                                          <p:attrName>style.visibility</p:attrName>
                                        </p:attrNameLst>
                                      </p:cBhvr>
                                      <p:to>
                                        <p:strVal val="visible"/>
                                      </p:to>
                                    </p:set>
                                    <p:anim calcmode="lin" valueType="num">
                                      <p:cBhvr>
                                        <p:cTn id="195" dur="1000" fill="hold"/>
                                        <p:tgtEl>
                                          <p:spTgt spid="8">
                                            <p:txEl>
                                              <p:pRg st="14" end="14"/>
                                            </p:txEl>
                                          </p:spTgt>
                                        </p:tgtEl>
                                        <p:attrNameLst>
                                          <p:attrName>ppt_w</p:attrName>
                                        </p:attrNameLst>
                                      </p:cBhvr>
                                      <p:tavLst>
                                        <p:tav tm="0">
                                          <p:val>
                                            <p:strVal val="#ppt_w*0.70"/>
                                          </p:val>
                                        </p:tav>
                                        <p:tav tm="100000">
                                          <p:val>
                                            <p:strVal val="#ppt_w"/>
                                          </p:val>
                                        </p:tav>
                                      </p:tavLst>
                                    </p:anim>
                                    <p:anim calcmode="lin" valueType="num">
                                      <p:cBhvr>
                                        <p:cTn id="196" dur="1000" fill="hold"/>
                                        <p:tgtEl>
                                          <p:spTgt spid="8">
                                            <p:txEl>
                                              <p:pRg st="14" end="14"/>
                                            </p:txEl>
                                          </p:spTgt>
                                        </p:tgtEl>
                                        <p:attrNameLst>
                                          <p:attrName>ppt_h</p:attrName>
                                        </p:attrNameLst>
                                      </p:cBhvr>
                                      <p:tavLst>
                                        <p:tav tm="0">
                                          <p:val>
                                            <p:strVal val="#ppt_h"/>
                                          </p:val>
                                        </p:tav>
                                        <p:tav tm="100000">
                                          <p:val>
                                            <p:strVal val="#ppt_h"/>
                                          </p:val>
                                        </p:tav>
                                      </p:tavLst>
                                    </p:anim>
                                    <p:animEffect transition="in" filter="fade">
                                      <p:cBhvr>
                                        <p:cTn id="197" dur="1000"/>
                                        <p:tgtEl>
                                          <p:spTgt spid="8">
                                            <p:txEl>
                                              <p:pRg st="14" end="14"/>
                                            </p:txEl>
                                          </p:spTgt>
                                        </p:tgtEl>
                                      </p:cBhvr>
                                    </p:animEffect>
                                  </p:childTnLst>
                                </p:cTn>
                              </p:par>
                              <p:par>
                                <p:cTn id="198" presetID="55" presetClass="entr" presetSubtype="0" fill="hold" grpId="0" nodeType="withEffect">
                                  <p:stCondLst>
                                    <p:cond delay="0"/>
                                  </p:stCondLst>
                                  <p:childTnLst>
                                    <p:set>
                                      <p:cBhvr>
                                        <p:cTn id="199" dur="1" fill="hold">
                                          <p:stCondLst>
                                            <p:cond delay="0"/>
                                          </p:stCondLst>
                                        </p:cTn>
                                        <p:tgtEl>
                                          <p:spTgt spid="8">
                                            <p:txEl>
                                              <p:pRg st="15" end="15"/>
                                            </p:txEl>
                                          </p:spTgt>
                                        </p:tgtEl>
                                        <p:attrNameLst>
                                          <p:attrName>style.visibility</p:attrName>
                                        </p:attrNameLst>
                                      </p:cBhvr>
                                      <p:to>
                                        <p:strVal val="visible"/>
                                      </p:to>
                                    </p:set>
                                    <p:anim calcmode="lin" valueType="num">
                                      <p:cBhvr>
                                        <p:cTn id="200" dur="1000" fill="hold"/>
                                        <p:tgtEl>
                                          <p:spTgt spid="8">
                                            <p:txEl>
                                              <p:pRg st="15" end="15"/>
                                            </p:txEl>
                                          </p:spTgt>
                                        </p:tgtEl>
                                        <p:attrNameLst>
                                          <p:attrName>ppt_w</p:attrName>
                                        </p:attrNameLst>
                                      </p:cBhvr>
                                      <p:tavLst>
                                        <p:tav tm="0">
                                          <p:val>
                                            <p:strVal val="#ppt_w*0.70"/>
                                          </p:val>
                                        </p:tav>
                                        <p:tav tm="100000">
                                          <p:val>
                                            <p:strVal val="#ppt_w"/>
                                          </p:val>
                                        </p:tav>
                                      </p:tavLst>
                                    </p:anim>
                                    <p:anim calcmode="lin" valueType="num">
                                      <p:cBhvr>
                                        <p:cTn id="201" dur="1000" fill="hold"/>
                                        <p:tgtEl>
                                          <p:spTgt spid="8">
                                            <p:txEl>
                                              <p:pRg st="15" end="15"/>
                                            </p:txEl>
                                          </p:spTgt>
                                        </p:tgtEl>
                                        <p:attrNameLst>
                                          <p:attrName>ppt_h</p:attrName>
                                        </p:attrNameLst>
                                      </p:cBhvr>
                                      <p:tavLst>
                                        <p:tav tm="0">
                                          <p:val>
                                            <p:strVal val="#ppt_h"/>
                                          </p:val>
                                        </p:tav>
                                        <p:tav tm="100000">
                                          <p:val>
                                            <p:strVal val="#ppt_h"/>
                                          </p:val>
                                        </p:tav>
                                      </p:tavLst>
                                    </p:anim>
                                    <p:animEffect transition="in" filter="fade">
                                      <p:cBhvr>
                                        <p:cTn id="202" dur="1000"/>
                                        <p:tgtEl>
                                          <p:spTgt spid="8">
                                            <p:txEl>
                                              <p:pRg st="15" end="15"/>
                                            </p:txEl>
                                          </p:spTgt>
                                        </p:tgtEl>
                                      </p:cBhvr>
                                    </p:animEffect>
                                  </p:childTnLst>
                                </p:cTn>
                              </p:par>
                              <p:par>
                                <p:cTn id="203" presetID="55" presetClass="entr" presetSubtype="0" fill="hold" grpId="0" nodeType="withEffect">
                                  <p:stCondLst>
                                    <p:cond delay="0"/>
                                  </p:stCondLst>
                                  <p:childTnLst>
                                    <p:set>
                                      <p:cBhvr>
                                        <p:cTn id="204" dur="1" fill="hold">
                                          <p:stCondLst>
                                            <p:cond delay="0"/>
                                          </p:stCondLst>
                                        </p:cTn>
                                        <p:tgtEl>
                                          <p:spTgt spid="8">
                                            <p:txEl>
                                              <p:pRg st="16" end="16"/>
                                            </p:txEl>
                                          </p:spTgt>
                                        </p:tgtEl>
                                        <p:attrNameLst>
                                          <p:attrName>style.visibility</p:attrName>
                                        </p:attrNameLst>
                                      </p:cBhvr>
                                      <p:to>
                                        <p:strVal val="visible"/>
                                      </p:to>
                                    </p:set>
                                    <p:anim calcmode="lin" valueType="num">
                                      <p:cBhvr>
                                        <p:cTn id="205" dur="1000" fill="hold"/>
                                        <p:tgtEl>
                                          <p:spTgt spid="8">
                                            <p:txEl>
                                              <p:pRg st="16" end="16"/>
                                            </p:txEl>
                                          </p:spTgt>
                                        </p:tgtEl>
                                        <p:attrNameLst>
                                          <p:attrName>ppt_w</p:attrName>
                                        </p:attrNameLst>
                                      </p:cBhvr>
                                      <p:tavLst>
                                        <p:tav tm="0">
                                          <p:val>
                                            <p:strVal val="#ppt_w*0.70"/>
                                          </p:val>
                                        </p:tav>
                                        <p:tav tm="100000">
                                          <p:val>
                                            <p:strVal val="#ppt_w"/>
                                          </p:val>
                                        </p:tav>
                                      </p:tavLst>
                                    </p:anim>
                                    <p:anim calcmode="lin" valueType="num">
                                      <p:cBhvr>
                                        <p:cTn id="206" dur="1000" fill="hold"/>
                                        <p:tgtEl>
                                          <p:spTgt spid="8">
                                            <p:txEl>
                                              <p:pRg st="16" end="16"/>
                                            </p:txEl>
                                          </p:spTgt>
                                        </p:tgtEl>
                                        <p:attrNameLst>
                                          <p:attrName>ppt_h</p:attrName>
                                        </p:attrNameLst>
                                      </p:cBhvr>
                                      <p:tavLst>
                                        <p:tav tm="0">
                                          <p:val>
                                            <p:strVal val="#ppt_h"/>
                                          </p:val>
                                        </p:tav>
                                        <p:tav tm="100000">
                                          <p:val>
                                            <p:strVal val="#ppt_h"/>
                                          </p:val>
                                        </p:tav>
                                      </p:tavLst>
                                    </p:anim>
                                    <p:animEffect transition="in" filter="fade">
                                      <p:cBhvr>
                                        <p:cTn id="207" dur="1000"/>
                                        <p:tgtEl>
                                          <p:spTgt spid="8">
                                            <p:txEl>
                                              <p:pRg st="16" end="16"/>
                                            </p:txEl>
                                          </p:spTgt>
                                        </p:tgtEl>
                                      </p:cBhvr>
                                    </p:animEffect>
                                  </p:childTnLst>
                                </p:cTn>
                              </p:par>
                              <p:par>
                                <p:cTn id="208" presetID="55" presetClass="entr" presetSubtype="0" fill="hold" grpId="0" nodeType="withEffect">
                                  <p:stCondLst>
                                    <p:cond delay="0"/>
                                  </p:stCondLst>
                                  <p:childTnLst>
                                    <p:set>
                                      <p:cBhvr>
                                        <p:cTn id="209" dur="1" fill="hold">
                                          <p:stCondLst>
                                            <p:cond delay="0"/>
                                          </p:stCondLst>
                                        </p:cTn>
                                        <p:tgtEl>
                                          <p:spTgt spid="8">
                                            <p:txEl>
                                              <p:pRg st="17" end="17"/>
                                            </p:txEl>
                                          </p:spTgt>
                                        </p:tgtEl>
                                        <p:attrNameLst>
                                          <p:attrName>style.visibility</p:attrName>
                                        </p:attrNameLst>
                                      </p:cBhvr>
                                      <p:to>
                                        <p:strVal val="visible"/>
                                      </p:to>
                                    </p:set>
                                    <p:anim calcmode="lin" valueType="num">
                                      <p:cBhvr>
                                        <p:cTn id="210" dur="1000" fill="hold"/>
                                        <p:tgtEl>
                                          <p:spTgt spid="8">
                                            <p:txEl>
                                              <p:pRg st="17" end="17"/>
                                            </p:txEl>
                                          </p:spTgt>
                                        </p:tgtEl>
                                        <p:attrNameLst>
                                          <p:attrName>ppt_w</p:attrName>
                                        </p:attrNameLst>
                                      </p:cBhvr>
                                      <p:tavLst>
                                        <p:tav tm="0">
                                          <p:val>
                                            <p:strVal val="#ppt_w*0.70"/>
                                          </p:val>
                                        </p:tav>
                                        <p:tav tm="100000">
                                          <p:val>
                                            <p:strVal val="#ppt_w"/>
                                          </p:val>
                                        </p:tav>
                                      </p:tavLst>
                                    </p:anim>
                                    <p:anim calcmode="lin" valueType="num">
                                      <p:cBhvr>
                                        <p:cTn id="211" dur="1000" fill="hold"/>
                                        <p:tgtEl>
                                          <p:spTgt spid="8">
                                            <p:txEl>
                                              <p:pRg st="17" end="17"/>
                                            </p:txEl>
                                          </p:spTgt>
                                        </p:tgtEl>
                                        <p:attrNameLst>
                                          <p:attrName>ppt_h</p:attrName>
                                        </p:attrNameLst>
                                      </p:cBhvr>
                                      <p:tavLst>
                                        <p:tav tm="0">
                                          <p:val>
                                            <p:strVal val="#ppt_h"/>
                                          </p:val>
                                        </p:tav>
                                        <p:tav tm="100000">
                                          <p:val>
                                            <p:strVal val="#ppt_h"/>
                                          </p:val>
                                        </p:tav>
                                      </p:tavLst>
                                    </p:anim>
                                    <p:animEffect transition="in" filter="fade">
                                      <p:cBhvr>
                                        <p:cTn id="212" dur="1000"/>
                                        <p:tgtEl>
                                          <p:spTgt spid="8">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3" fill="hold" display="0">
                  <p:stCondLst>
                    <p:cond delay="indefinite"/>
                  </p:stCondLst>
                  <p:endCondLst>
                    <p:cond evt="onStopAudio" delay="0">
                      <p:tgtEl>
                        <p:sldTgt/>
                      </p:tgtEl>
                    </p:cond>
                  </p:endCondLst>
                </p:cTn>
                <p:tgtEl>
                  <p:spTgt spid="2"/>
                </p:tgtEl>
              </p:cMediaNode>
            </p:audio>
          </p:childTnLst>
        </p:cTn>
      </p:par>
    </p:tnLst>
    <p:bldLst>
      <p:bldP spid="167" grpId="0"/>
      <p:bldP spid="168" grpId="0" build="p"/>
      <p:bldP spid="8"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sp>
        <p:nvSpPr>
          <p:cNvPr id="175" name="Google Shape;175;p6"/>
          <p:cNvSpPr txBox="1">
            <a:spLocks noGrp="1"/>
          </p:cNvSpPr>
          <p:nvPr>
            <p:ph type="body" idx="1"/>
          </p:nvPr>
        </p:nvSpPr>
        <p:spPr>
          <a:xfrm>
            <a:off x="0" y="1806764"/>
            <a:ext cx="10833633" cy="4970554"/>
          </a:xfrm>
          <a:prstGeom prst="rect">
            <a:avLst/>
          </a:prstGeom>
          <a:noFill/>
          <a:ln>
            <a:noFill/>
          </a:ln>
        </p:spPr>
        <p:txBody>
          <a:bodyPr spcFirstLastPara="1" wrap="square" lIns="91425" tIns="45700" rIns="91425" bIns="45700" anchor="t" anchorCtr="0">
            <a:normAutofit lnSpcReduction="10000"/>
          </a:bodyPr>
          <a:lstStyle/>
          <a:p>
            <a:pPr indent="-457200">
              <a:lnSpc>
                <a:spcPct val="150000"/>
              </a:lnSpc>
              <a:spcBef>
                <a:spcPts val="0"/>
              </a:spcBef>
              <a:buSzPts val="2000"/>
              <a:buFont typeface="+mj-lt"/>
              <a:buAutoNum type="arabicPeriod"/>
            </a:pPr>
            <a:r>
              <a:rPr lang="en-US" sz="2000" dirty="0"/>
              <a:t>Guarantee that Storage for Strings has Sufficient Space for Character Data and the Null Terminator</a:t>
            </a:r>
          </a:p>
          <a:p>
            <a:pPr lvl="0" indent="-457200" algn="l" rtl="0">
              <a:lnSpc>
                <a:spcPct val="150000"/>
              </a:lnSpc>
              <a:spcBef>
                <a:spcPts val="0"/>
              </a:spcBef>
              <a:spcAft>
                <a:spcPts val="0"/>
              </a:spcAft>
              <a:buClr>
                <a:schemeClr val="lt1"/>
              </a:buClr>
              <a:buSzPts val="2000"/>
              <a:buFont typeface="+mj-lt"/>
              <a:buAutoNum type="arabicPeriod"/>
            </a:pPr>
            <a:r>
              <a:rPr lang="en-US" sz="2000" dirty="0"/>
              <a:t>Sanitize Data Passed to Complex Subsystems</a:t>
            </a:r>
          </a:p>
          <a:p>
            <a:pPr lvl="0" indent="-457200" algn="l" rtl="0">
              <a:lnSpc>
                <a:spcPct val="150000"/>
              </a:lnSpc>
              <a:spcBef>
                <a:spcPts val="0"/>
              </a:spcBef>
              <a:spcAft>
                <a:spcPts val="0"/>
              </a:spcAft>
              <a:buClr>
                <a:schemeClr val="lt1"/>
              </a:buClr>
              <a:buSzPts val="2000"/>
              <a:buFont typeface="+mj-lt"/>
              <a:buAutoNum type="arabicPeriod"/>
            </a:pPr>
            <a:r>
              <a:rPr lang="en-US" sz="2000" dirty="0"/>
              <a:t>Do Not Read Uninitialized Memory</a:t>
            </a:r>
          </a:p>
          <a:p>
            <a:pPr lvl="0" indent="-457200" algn="l" rtl="0">
              <a:lnSpc>
                <a:spcPct val="150000"/>
              </a:lnSpc>
              <a:spcBef>
                <a:spcPts val="0"/>
              </a:spcBef>
              <a:spcAft>
                <a:spcPts val="0"/>
              </a:spcAft>
              <a:buClr>
                <a:schemeClr val="lt1"/>
              </a:buClr>
              <a:buSzPts val="2000"/>
              <a:buFont typeface="+mj-lt"/>
              <a:buAutoNum type="arabicPeriod"/>
            </a:pPr>
            <a:r>
              <a:rPr lang="en-US" sz="2000" dirty="0"/>
              <a:t>Value-Returning Functions Must Return a Value From All Exit Paths</a:t>
            </a:r>
          </a:p>
          <a:p>
            <a:pPr indent="-457200">
              <a:lnSpc>
                <a:spcPct val="150000"/>
              </a:lnSpc>
              <a:spcBef>
                <a:spcPts val="0"/>
              </a:spcBef>
              <a:buSzPts val="2000"/>
              <a:buFont typeface="+mj-lt"/>
              <a:buAutoNum type="arabicPeriod"/>
            </a:pPr>
            <a:r>
              <a:rPr lang="en-US" sz="2000" dirty="0"/>
              <a:t>Do Not Access Freed Memory</a:t>
            </a:r>
          </a:p>
          <a:p>
            <a:pPr lvl="0" indent="-457200" algn="l" rtl="0">
              <a:lnSpc>
                <a:spcPct val="150000"/>
              </a:lnSpc>
              <a:spcBef>
                <a:spcPts val="0"/>
              </a:spcBef>
              <a:spcAft>
                <a:spcPts val="0"/>
              </a:spcAft>
              <a:buClr>
                <a:schemeClr val="lt1"/>
              </a:buClr>
              <a:buSzPts val="2000"/>
              <a:buFont typeface="+mj-lt"/>
              <a:buAutoNum type="arabicPeriod"/>
            </a:pPr>
            <a:r>
              <a:rPr lang="en-US" sz="2000" dirty="0"/>
              <a:t>Handle All Exceptions</a:t>
            </a:r>
          </a:p>
          <a:p>
            <a:pPr lvl="0" indent="-457200" algn="l" rtl="0">
              <a:lnSpc>
                <a:spcPct val="150000"/>
              </a:lnSpc>
              <a:spcBef>
                <a:spcPts val="0"/>
              </a:spcBef>
              <a:spcAft>
                <a:spcPts val="0"/>
              </a:spcAft>
              <a:buClr>
                <a:schemeClr val="lt1"/>
              </a:buClr>
              <a:buSzPts val="2000"/>
              <a:buFont typeface="+mj-lt"/>
              <a:buAutoNum type="arabicPeriod"/>
            </a:pPr>
            <a:r>
              <a:rPr lang="en-US" sz="2000" dirty="0"/>
              <a:t>Honor Exception Specifications</a:t>
            </a:r>
          </a:p>
          <a:p>
            <a:pPr lvl="0" indent="-457200" algn="l" rtl="0">
              <a:lnSpc>
                <a:spcPct val="150000"/>
              </a:lnSpc>
              <a:spcBef>
                <a:spcPts val="0"/>
              </a:spcBef>
              <a:spcAft>
                <a:spcPts val="0"/>
              </a:spcAft>
              <a:buClr>
                <a:schemeClr val="lt1"/>
              </a:buClr>
              <a:buSzPts val="2000"/>
              <a:buFont typeface="+mj-lt"/>
              <a:buAutoNum type="arabicPeriod"/>
            </a:pPr>
            <a:r>
              <a:rPr lang="en-US" sz="2000" dirty="0"/>
              <a:t>Avoid Side Effects in Arguments to Unsafe Macros</a:t>
            </a:r>
          </a:p>
          <a:p>
            <a:pPr lvl="0" indent="-457200" algn="l" rtl="0">
              <a:lnSpc>
                <a:spcPct val="150000"/>
              </a:lnSpc>
              <a:spcBef>
                <a:spcPts val="0"/>
              </a:spcBef>
              <a:spcAft>
                <a:spcPts val="0"/>
              </a:spcAft>
              <a:buClr>
                <a:schemeClr val="lt1"/>
              </a:buClr>
              <a:buSzPts val="2000"/>
              <a:buFont typeface="+mj-lt"/>
              <a:buAutoNum type="arabicPeriod"/>
            </a:pPr>
            <a:r>
              <a:rPr lang="en-US" sz="2000" dirty="0"/>
              <a:t>Do Not Delete an Array Through a Pointer of the Incorrect Type</a:t>
            </a:r>
          </a:p>
          <a:p>
            <a:pPr indent="-457200">
              <a:lnSpc>
                <a:spcPct val="150000"/>
              </a:lnSpc>
              <a:spcBef>
                <a:spcPts val="0"/>
              </a:spcBef>
              <a:buSzPts val="2000"/>
              <a:buFont typeface="+mj-lt"/>
              <a:buAutoNum type="arabicPeriod"/>
            </a:pPr>
            <a:r>
              <a:rPr lang="en-US" sz="2000" dirty="0"/>
              <a:t>Do Not Attempt to Modify String Literals</a:t>
            </a:r>
          </a:p>
          <a:p>
            <a:pPr lvl="0" indent="-457200" algn="l" rtl="0">
              <a:lnSpc>
                <a:spcPct val="150000"/>
              </a:lnSpc>
              <a:spcBef>
                <a:spcPts val="0"/>
              </a:spcBef>
              <a:spcAft>
                <a:spcPts val="0"/>
              </a:spcAft>
              <a:buClr>
                <a:schemeClr val="lt1"/>
              </a:buClr>
              <a:buSzPts val="2000"/>
              <a:buFont typeface="+mj-lt"/>
              <a:buAutoNum type="arabicPeriod"/>
            </a:pPr>
            <a:endParaRPr sz="2000"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0541B6C9-5B74-4A42-98D0-01EAEB595DD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6371"/>
    </mc:Choice>
    <mc:Fallback>
      <p:transition spd="slow" advTm="263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74"/>
                                        </p:tgtEl>
                                        <p:attrNameLst>
                                          <p:attrName>style.visibility</p:attrName>
                                        </p:attrNameLst>
                                      </p:cBhvr>
                                      <p:to>
                                        <p:strVal val="visible"/>
                                      </p:to>
                                    </p:set>
                                    <p:anim calcmode="lin" valueType="num">
                                      <p:cBhvr additive="base">
                                        <p:cTn id="11" dur="500" fill="hold"/>
                                        <p:tgtEl>
                                          <p:spTgt spid="174"/>
                                        </p:tgtEl>
                                        <p:attrNameLst>
                                          <p:attrName>ppt_x</p:attrName>
                                        </p:attrNameLst>
                                      </p:cBhvr>
                                      <p:tavLst>
                                        <p:tav tm="0">
                                          <p:val>
                                            <p:strVal val="#ppt_x"/>
                                          </p:val>
                                        </p:tav>
                                        <p:tav tm="100000">
                                          <p:val>
                                            <p:strVal val="#ppt_x"/>
                                          </p:val>
                                        </p:tav>
                                      </p:tavLst>
                                    </p:anim>
                                    <p:anim calcmode="lin" valueType="num">
                                      <p:cBhvr additive="base">
                                        <p:cTn id="12" dur="500" fill="hold"/>
                                        <p:tgtEl>
                                          <p:spTgt spid="17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grpId="0" nodeType="clickEffect">
                                  <p:stCondLst>
                                    <p:cond delay="0"/>
                                  </p:stCondLst>
                                  <p:childTnLst>
                                    <p:set>
                                      <p:cBhvr>
                                        <p:cTn id="16" dur="1" fill="hold">
                                          <p:stCondLst>
                                            <p:cond delay="0"/>
                                          </p:stCondLst>
                                        </p:cTn>
                                        <p:tgtEl>
                                          <p:spTgt spid="175">
                                            <p:txEl>
                                              <p:pRg st="0" end="0"/>
                                            </p:txEl>
                                          </p:spTgt>
                                        </p:tgtEl>
                                        <p:attrNameLst>
                                          <p:attrName>style.visibility</p:attrName>
                                        </p:attrNameLst>
                                      </p:cBhvr>
                                      <p:to>
                                        <p:strVal val="visible"/>
                                      </p:to>
                                    </p:set>
                                    <p:anim calcmode="lin" valueType="num">
                                      <p:cBhvr>
                                        <p:cTn id="17" dur="1000" fill="hold"/>
                                        <p:tgtEl>
                                          <p:spTgt spid="175">
                                            <p:txEl>
                                              <p:pRg st="0" end="0"/>
                                            </p:txEl>
                                          </p:spTgt>
                                        </p:tgtEl>
                                        <p:attrNameLst>
                                          <p:attrName>ppt_w</p:attrName>
                                        </p:attrNameLst>
                                      </p:cBhvr>
                                      <p:tavLst>
                                        <p:tav tm="0">
                                          <p:val>
                                            <p:strVal val="#ppt_w*0.70"/>
                                          </p:val>
                                        </p:tav>
                                        <p:tav tm="100000">
                                          <p:val>
                                            <p:strVal val="#ppt_w"/>
                                          </p:val>
                                        </p:tav>
                                      </p:tavLst>
                                    </p:anim>
                                    <p:anim calcmode="lin" valueType="num">
                                      <p:cBhvr>
                                        <p:cTn id="18" dur="1000" fill="hold"/>
                                        <p:tgtEl>
                                          <p:spTgt spid="175">
                                            <p:txEl>
                                              <p:pRg st="0" end="0"/>
                                            </p:txEl>
                                          </p:spTgt>
                                        </p:tgtEl>
                                        <p:attrNameLst>
                                          <p:attrName>ppt_h</p:attrName>
                                        </p:attrNameLst>
                                      </p:cBhvr>
                                      <p:tavLst>
                                        <p:tav tm="0">
                                          <p:val>
                                            <p:strVal val="#ppt_h"/>
                                          </p:val>
                                        </p:tav>
                                        <p:tav tm="100000">
                                          <p:val>
                                            <p:strVal val="#ppt_h"/>
                                          </p:val>
                                        </p:tav>
                                      </p:tavLst>
                                    </p:anim>
                                    <p:animEffect transition="in" filter="fade">
                                      <p:cBhvr>
                                        <p:cTn id="19" dur="1000"/>
                                        <p:tgtEl>
                                          <p:spTgt spid="175">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55" presetClass="entr" presetSubtype="0" fill="hold" grpId="0" nodeType="clickEffect">
                                  <p:stCondLst>
                                    <p:cond delay="0"/>
                                  </p:stCondLst>
                                  <p:childTnLst>
                                    <p:set>
                                      <p:cBhvr>
                                        <p:cTn id="23" dur="1" fill="hold">
                                          <p:stCondLst>
                                            <p:cond delay="0"/>
                                          </p:stCondLst>
                                        </p:cTn>
                                        <p:tgtEl>
                                          <p:spTgt spid="175">
                                            <p:txEl>
                                              <p:pRg st="1" end="1"/>
                                            </p:txEl>
                                          </p:spTgt>
                                        </p:tgtEl>
                                        <p:attrNameLst>
                                          <p:attrName>style.visibility</p:attrName>
                                        </p:attrNameLst>
                                      </p:cBhvr>
                                      <p:to>
                                        <p:strVal val="visible"/>
                                      </p:to>
                                    </p:set>
                                    <p:anim calcmode="lin" valueType="num">
                                      <p:cBhvr>
                                        <p:cTn id="24" dur="1000" fill="hold"/>
                                        <p:tgtEl>
                                          <p:spTgt spid="175">
                                            <p:txEl>
                                              <p:pRg st="1" end="1"/>
                                            </p:txEl>
                                          </p:spTgt>
                                        </p:tgtEl>
                                        <p:attrNameLst>
                                          <p:attrName>ppt_w</p:attrName>
                                        </p:attrNameLst>
                                      </p:cBhvr>
                                      <p:tavLst>
                                        <p:tav tm="0">
                                          <p:val>
                                            <p:strVal val="#ppt_w*0.70"/>
                                          </p:val>
                                        </p:tav>
                                        <p:tav tm="100000">
                                          <p:val>
                                            <p:strVal val="#ppt_w"/>
                                          </p:val>
                                        </p:tav>
                                      </p:tavLst>
                                    </p:anim>
                                    <p:anim calcmode="lin" valueType="num">
                                      <p:cBhvr>
                                        <p:cTn id="25" dur="1000" fill="hold"/>
                                        <p:tgtEl>
                                          <p:spTgt spid="175">
                                            <p:txEl>
                                              <p:pRg st="1" end="1"/>
                                            </p:txEl>
                                          </p:spTgt>
                                        </p:tgtEl>
                                        <p:attrNameLst>
                                          <p:attrName>ppt_h</p:attrName>
                                        </p:attrNameLst>
                                      </p:cBhvr>
                                      <p:tavLst>
                                        <p:tav tm="0">
                                          <p:val>
                                            <p:strVal val="#ppt_h"/>
                                          </p:val>
                                        </p:tav>
                                        <p:tav tm="100000">
                                          <p:val>
                                            <p:strVal val="#ppt_h"/>
                                          </p:val>
                                        </p:tav>
                                      </p:tavLst>
                                    </p:anim>
                                    <p:animEffect transition="in" filter="fade">
                                      <p:cBhvr>
                                        <p:cTn id="26" dur="1000"/>
                                        <p:tgtEl>
                                          <p:spTgt spid="175">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5" presetClass="entr" presetSubtype="0" fill="hold" grpId="0" nodeType="clickEffect">
                                  <p:stCondLst>
                                    <p:cond delay="0"/>
                                  </p:stCondLst>
                                  <p:childTnLst>
                                    <p:set>
                                      <p:cBhvr>
                                        <p:cTn id="30" dur="1" fill="hold">
                                          <p:stCondLst>
                                            <p:cond delay="0"/>
                                          </p:stCondLst>
                                        </p:cTn>
                                        <p:tgtEl>
                                          <p:spTgt spid="175">
                                            <p:txEl>
                                              <p:pRg st="2" end="2"/>
                                            </p:txEl>
                                          </p:spTgt>
                                        </p:tgtEl>
                                        <p:attrNameLst>
                                          <p:attrName>style.visibility</p:attrName>
                                        </p:attrNameLst>
                                      </p:cBhvr>
                                      <p:to>
                                        <p:strVal val="visible"/>
                                      </p:to>
                                    </p:set>
                                    <p:anim calcmode="lin" valueType="num">
                                      <p:cBhvr>
                                        <p:cTn id="31" dur="1000" fill="hold"/>
                                        <p:tgtEl>
                                          <p:spTgt spid="175">
                                            <p:txEl>
                                              <p:pRg st="2" end="2"/>
                                            </p:txEl>
                                          </p:spTgt>
                                        </p:tgtEl>
                                        <p:attrNameLst>
                                          <p:attrName>ppt_w</p:attrName>
                                        </p:attrNameLst>
                                      </p:cBhvr>
                                      <p:tavLst>
                                        <p:tav tm="0">
                                          <p:val>
                                            <p:strVal val="#ppt_w*0.70"/>
                                          </p:val>
                                        </p:tav>
                                        <p:tav tm="100000">
                                          <p:val>
                                            <p:strVal val="#ppt_w"/>
                                          </p:val>
                                        </p:tav>
                                      </p:tavLst>
                                    </p:anim>
                                    <p:anim calcmode="lin" valueType="num">
                                      <p:cBhvr>
                                        <p:cTn id="32" dur="1000" fill="hold"/>
                                        <p:tgtEl>
                                          <p:spTgt spid="175">
                                            <p:txEl>
                                              <p:pRg st="2" end="2"/>
                                            </p:txEl>
                                          </p:spTgt>
                                        </p:tgtEl>
                                        <p:attrNameLst>
                                          <p:attrName>ppt_h</p:attrName>
                                        </p:attrNameLst>
                                      </p:cBhvr>
                                      <p:tavLst>
                                        <p:tav tm="0">
                                          <p:val>
                                            <p:strVal val="#ppt_h"/>
                                          </p:val>
                                        </p:tav>
                                        <p:tav tm="100000">
                                          <p:val>
                                            <p:strVal val="#ppt_h"/>
                                          </p:val>
                                        </p:tav>
                                      </p:tavLst>
                                    </p:anim>
                                    <p:animEffect transition="in" filter="fade">
                                      <p:cBhvr>
                                        <p:cTn id="33" dur="1000"/>
                                        <p:tgtEl>
                                          <p:spTgt spid="175">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55" presetClass="entr" presetSubtype="0" fill="hold" grpId="0" nodeType="clickEffect">
                                  <p:stCondLst>
                                    <p:cond delay="0"/>
                                  </p:stCondLst>
                                  <p:childTnLst>
                                    <p:set>
                                      <p:cBhvr>
                                        <p:cTn id="37" dur="1" fill="hold">
                                          <p:stCondLst>
                                            <p:cond delay="0"/>
                                          </p:stCondLst>
                                        </p:cTn>
                                        <p:tgtEl>
                                          <p:spTgt spid="175">
                                            <p:txEl>
                                              <p:pRg st="3" end="3"/>
                                            </p:txEl>
                                          </p:spTgt>
                                        </p:tgtEl>
                                        <p:attrNameLst>
                                          <p:attrName>style.visibility</p:attrName>
                                        </p:attrNameLst>
                                      </p:cBhvr>
                                      <p:to>
                                        <p:strVal val="visible"/>
                                      </p:to>
                                    </p:set>
                                    <p:anim calcmode="lin" valueType="num">
                                      <p:cBhvr>
                                        <p:cTn id="38" dur="1000" fill="hold"/>
                                        <p:tgtEl>
                                          <p:spTgt spid="175">
                                            <p:txEl>
                                              <p:pRg st="3" end="3"/>
                                            </p:txEl>
                                          </p:spTgt>
                                        </p:tgtEl>
                                        <p:attrNameLst>
                                          <p:attrName>ppt_w</p:attrName>
                                        </p:attrNameLst>
                                      </p:cBhvr>
                                      <p:tavLst>
                                        <p:tav tm="0">
                                          <p:val>
                                            <p:strVal val="#ppt_w*0.70"/>
                                          </p:val>
                                        </p:tav>
                                        <p:tav tm="100000">
                                          <p:val>
                                            <p:strVal val="#ppt_w"/>
                                          </p:val>
                                        </p:tav>
                                      </p:tavLst>
                                    </p:anim>
                                    <p:anim calcmode="lin" valueType="num">
                                      <p:cBhvr>
                                        <p:cTn id="39" dur="1000" fill="hold"/>
                                        <p:tgtEl>
                                          <p:spTgt spid="175">
                                            <p:txEl>
                                              <p:pRg st="3" end="3"/>
                                            </p:txEl>
                                          </p:spTgt>
                                        </p:tgtEl>
                                        <p:attrNameLst>
                                          <p:attrName>ppt_h</p:attrName>
                                        </p:attrNameLst>
                                      </p:cBhvr>
                                      <p:tavLst>
                                        <p:tav tm="0">
                                          <p:val>
                                            <p:strVal val="#ppt_h"/>
                                          </p:val>
                                        </p:tav>
                                        <p:tav tm="100000">
                                          <p:val>
                                            <p:strVal val="#ppt_h"/>
                                          </p:val>
                                        </p:tav>
                                      </p:tavLst>
                                    </p:anim>
                                    <p:animEffect transition="in" filter="fade">
                                      <p:cBhvr>
                                        <p:cTn id="40" dur="1000"/>
                                        <p:tgtEl>
                                          <p:spTgt spid="175">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55" presetClass="entr" presetSubtype="0" fill="hold" grpId="0" nodeType="clickEffect">
                                  <p:stCondLst>
                                    <p:cond delay="0"/>
                                  </p:stCondLst>
                                  <p:childTnLst>
                                    <p:set>
                                      <p:cBhvr>
                                        <p:cTn id="44" dur="1" fill="hold">
                                          <p:stCondLst>
                                            <p:cond delay="0"/>
                                          </p:stCondLst>
                                        </p:cTn>
                                        <p:tgtEl>
                                          <p:spTgt spid="175">
                                            <p:txEl>
                                              <p:pRg st="4" end="4"/>
                                            </p:txEl>
                                          </p:spTgt>
                                        </p:tgtEl>
                                        <p:attrNameLst>
                                          <p:attrName>style.visibility</p:attrName>
                                        </p:attrNameLst>
                                      </p:cBhvr>
                                      <p:to>
                                        <p:strVal val="visible"/>
                                      </p:to>
                                    </p:set>
                                    <p:anim calcmode="lin" valueType="num">
                                      <p:cBhvr>
                                        <p:cTn id="45" dur="1000" fill="hold"/>
                                        <p:tgtEl>
                                          <p:spTgt spid="175">
                                            <p:txEl>
                                              <p:pRg st="4" end="4"/>
                                            </p:txEl>
                                          </p:spTgt>
                                        </p:tgtEl>
                                        <p:attrNameLst>
                                          <p:attrName>ppt_w</p:attrName>
                                        </p:attrNameLst>
                                      </p:cBhvr>
                                      <p:tavLst>
                                        <p:tav tm="0">
                                          <p:val>
                                            <p:strVal val="#ppt_w*0.70"/>
                                          </p:val>
                                        </p:tav>
                                        <p:tav tm="100000">
                                          <p:val>
                                            <p:strVal val="#ppt_w"/>
                                          </p:val>
                                        </p:tav>
                                      </p:tavLst>
                                    </p:anim>
                                    <p:anim calcmode="lin" valueType="num">
                                      <p:cBhvr>
                                        <p:cTn id="46" dur="1000" fill="hold"/>
                                        <p:tgtEl>
                                          <p:spTgt spid="175">
                                            <p:txEl>
                                              <p:pRg st="4" end="4"/>
                                            </p:txEl>
                                          </p:spTgt>
                                        </p:tgtEl>
                                        <p:attrNameLst>
                                          <p:attrName>ppt_h</p:attrName>
                                        </p:attrNameLst>
                                      </p:cBhvr>
                                      <p:tavLst>
                                        <p:tav tm="0">
                                          <p:val>
                                            <p:strVal val="#ppt_h"/>
                                          </p:val>
                                        </p:tav>
                                        <p:tav tm="100000">
                                          <p:val>
                                            <p:strVal val="#ppt_h"/>
                                          </p:val>
                                        </p:tav>
                                      </p:tavLst>
                                    </p:anim>
                                    <p:animEffect transition="in" filter="fade">
                                      <p:cBhvr>
                                        <p:cTn id="47" dur="1000"/>
                                        <p:tgtEl>
                                          <p:spTgt spid="175">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55" presetClass="entr" presetSubtype="0" fill="hold" grpId="0" nodeType="clickEffect">
                                  <p:stCondLst>
                                    <p:cond delay="0"/>
                                  </p:stCondLst>
                                  <p:childTnLst>
                                    <p:set>
                                      <p:cBhvr>
                                        <p:cTn id="51" dur="1" fill="hold">
                                          <p:stCondLst>
                                            <p:cond delay="0"/>
                                          </p:stCondLst>
                                        </p:cTn>
                                        <p:tgtEl>
                                          <p:spTgt spid="175">
                                            <p:txEl>
                                              <p:pRg st="5" end="5"/>
                                            </p:txEl>
                                          </p:spTgt>
                                        </p:tgtEl>
                                        <p:attrNameLst>
                                          <p:attrName>style.visibility</p:attrName>
                                        </p:attrNameLst>
                                      </p:cBhvr>
                                      <p:to>
                                        <p:strVal val="visible"/>
                                      </p:to>
                                    </p:set>
                                    <p:anim calcmode="lin" valueType="num">
                                      <p:cBhvr>
                                        <p:cTn id="52" dur="1000" fill="hold"/>
                                        <p:tgtEl>
                                          <p:spTgt spid="175">
                                            <p:txEl>
                                              <p:pRg st="5" end="5"/>
                                            </p:txEl>
                                          </p:spTgt>
                                        </p:tgtEl>
                                        <p:attrNameLst>
                                          <p:attrName>ppt_w</p:attrName>
                                        </p:attrNameLst>
                                      </p:cBhvr>
                                      <p:tavLst>
                                        <p:tav tm="0">
                                          <p:val>
                                            <p:strVal val="#ppt_w*0.70"/>
                                          </p:val>
                                        </p:tav>
                                        <p:tav tm="100000">
                                          <p:val>
                                            <p:strVal val="#ppt_w"/>
                                          </p:val>
                                        </p:tav>
                                      </p:tavLst>
                                    </p:anim>
                                    <p:anim calcmode="lin" valueType="num">
                                      <p:cBhvr>
                                        <p:cTn id="53" dur="1000" fill="hold"/>
                                        <p:tgtEl>
                                          <p:spTgt spid="175">
                                            <p:txEl>
                                              <p:pRg st="5" end="5"/>
                                            </p:txEl>
                                          </p:spTgt>
                                        </p:tgtEl>
                                        <p:attrNameLst>
                                          <p:attrName>ppt_h</p:attrName>
                                        </p:attrNameLst>
                                      </p:cBhvr>
                                      <p:tavLst>
                                        <p:tav tm="0">
                                          <p:val>
                                            <p:strVal val="#ppt_h"/>
                                          </p:val>
                                        </p:tav>
                                        <p:tav tm="100000">
                                          <p:val>
                                            <p:strVal val="#ppt_h"/>
                                          </p:val>
                                        </p:tav>
                                      </p:tavLst>
                                    </p:anim>
                                    <p:animEffect transition="in" filter="fade">
                                      <p:cBhvr>
                                        <p:cTn id="54" dur="1000"/>
                                        <p:tgtEl>
                                          <p:spTgt spid="175">
                                            <p:txEl>
                                              <p:pRg st="5" end="5"/>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55" presetClass="entr" presetSubtype="0" fill="hold" grpId="0" nodeType="clickEffect">
                                  <p:stCondLst>
                                    <p:cond delay="0"/>
                                  </p:stCondLst>
                                  <p:childTnLst>
                                    <p:set>
                                      <p:cBhvr>
                                        <p:cTn id="58" dur="1" fill="hold">
                                          <p:stCondLst>
                                            <p:cond delay="0"/>
                                          </p:stCondLst>
                                        </p:cTn>
                                        <p:tgtEl>
                                          <p:spTgt spid="175">
                                            <p:txEl>
                                              <p:pRg st="6" end="6"/>
                                            </p:txEl>
                                          </p:spTgt>
                                        </p:tgtEl>
                                        <p:attrNameLst>
                                          <p:attrName>style.visibility</p:attrName>
                                        </p:attrNameLst>
                                      </p:cBhvr>
                                      <p:to>
                                        <p:strVal val="visible"/>
                                      </p:to>
                                    </p:set>
                                    <p:anim calcmode="lin" valueType="num">
                                      <p:cBhvr>
                                        <p:cTn id="59" dur="1000" fill="hold"/>
                                        <p:tgtEl>
                                          <p:spTgt spid="175">
                                            <p:txEl>
                                              <p:pRg st="6" end="6"/>
                                            </p:txEl>
                                          </p:spTgt>
                                        </p:tgtEl>
                                        <p:attrNameLst>
                                          <p:attrName>ppt_w</p:attrName>
                                        </p:attrNameLst>
                                      </p:cBhvr>
                                      <p:tavLst>
                                        <p:tav tm="0">
                                          <p:val>
                                            <p:strVal val="#ppt_w*0.70"/>
                                          </p:val>
                                        </p:tav>
                                        <p:tav tm="100000">
                                          <p:val>
                                            <p:strVal val="#ppt_w"/>
                                          </p:val>
                                        </p:tav>
                                      </p:tavLst>
                                    </p:anim>
                                    <p:anim calcmode="lin" valueType="num">
                                      <p:cBhvr>
                                        <p:cTn id="60" dur="1000" fill="hold"/>
                                        <p:tgtEl>
                                          <p:spTgt spid="175">
                                            <p:txEl>
                                              <p:pRg st="6" end="6"/>
                                            </p:txEl>
                                          </p:spTgt>
                                        </p:tgtEl>
                                        <p:attrNameLst>
                                          <p:attrName>ppt_h</p:attrName>
                                        </p:attrNameLst>
                                      </p:cBhvr>
                                      <p:tavLst>
                                        <p:tav tm="0">
                                          <p:val>
                                            <p:strVal val="#ppt_h"/>
                                          </p:val>
                                        </p:tav>
                                        <p:tav tm="100000">
                                          <p:val>
                                            <p:strVal val="#ppt_h"/>
                                          </p:val>
                                        </p:tav>
                                      </p:tavLst>
                                    </p:anim>
                                    <p:animEffect transition="in" filter="fade">
                                      <p:cBhvr>
                                        <p:cTn id="61" dur="1000"/>
                                        <p:tgtEl>
                                          <p:spTgt spid="175">
                                            <p:txEl>
                                              <p:pRg st="6" end="6"/>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5" presetClass="entr" presetSubtype="0" fill="hold" grpId="0" nodeType="clickEffect">
                                  <p:stCondLst>
                                    <p:cond delay="0"/>
                                  </p:stCondLst>
                                  <p:childTnLst>
                                    <p:set>
                                      <p:cBhvr>
                                        <p:cTn id="65" dur="1" fill="hold">
                                          <p:stCondLst>
                                            <p:cond delay="0"/>
                                          </p:stCondLst>
                                        </p:cTn>
                                        <p:tgtEl>
                                          <p:spTgt spid="175">
                                            <p:txEl>
                                              <p:pRg st="7" end="7"/>
                                            </p:txEl>
                                          </p:spTgt>
                                        </p:tgtEl>
                                        <p:attrNameLst>
                                          <p:attrName>style.visibility</p:attrName>
                                        </p:attrNameLst>
                                      </p:cBhvr>
                                      <p:to>
                                        <p:strVal val="visible"/>
                                      </p:to>
                                    </p:set>
                                    <p:anim calcmode="lin" valueType="num">
                                      <p:cBhvr>
                                        <p:cTn id="66" dur="1000" fill="hold"/>
                                        <p:tgtEl>
                                          <p:spTgt spid="175">
                                            <p:txEl>
                                              <p:pRg st="7" end="7"/>
                                            </p:txEl>
                                          </p:spTgt>
                                        </p:tgtEl>
                                        <p:attrNameLst>
                                          <p:attrName>ppt_w</p:attrName>
                                        </p:attrNameLst>
                                      </p:cBhvr>
                                      <p:tavLst>
                                        <p:tav tm="0">
                                          <p:val>
                                            <p:strVal val="#ppt_w*0.70"/>
                                          </p:val>
                                        </p:tav>
                                        <p:tav tm="100000">
                                          <p:val>
                                            <p:strVal val="#ppt_w"/>
                                          </p:val>
                                        </p:tav>
                                      </p:tavLst>
                                    </p:anim>
                                    <p:anim calcmode="lin" valueType="num">
                                      <p:cBhvr>
                                        <p:cTn id="67" dur="1000" fill="hold"/>
                                        <p:tgtEl>
                                          <p:spTgt spid="175">
                                            <p:txEl>
                                              <p:pRg st="7" end="7"/>
                                            </p:txEl>
                                          </p:spTgt>
                                        </p:tgtEl>
                                        <p:attrNameLst>
                                          <p:attrName>ppt_h</p:attrName>
                                        </p:attrNameLst>
                                      </p:cBhvr>
                                      <p:tavLst>
                                        <p:tav tm="0">
                                          <p:val>
                                            <p:strVal val="#ppt_h"/>
                                          </p:val>
                                        </p:tav>
                                        <p:tav tm="100000">
                                          <p:val>
                                            <p:strVal val="#ppt_h"/>
                                          </p:val>
                                        </p:tav>
                                      </p:tavLst>
                                    </p:anim>
                                    <p:animEffect transition="in" filter="fade">
                                      <p:cBhvr>
                                        <p:cTn id="68" dur="1000"/>
                                        <p:tgtEl>
                                          <p:spTgt spid="175">
                                            <p:txEl>
                                              <p:pRg st="7" end="7"/>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55" presetClass="entr" presetSubtype="0" fill="hold" grpId="0" nodeType="clickEffect">
                                  <p:stCondLst>
                                    <p:cond delay="0"/>
                                  </p:stCondLst>
                                  <p:childTnLst>
                                    <p:set>
                                      <p:cBhvr>
                                        <p:cTn id="72" dur="1" fill="hold">
                                          <p:stCondLst>
                                            <p:cond delay="0"/>
                                          </p:stCondLst>
                                        </p:cTn>
                                        <p:tgtEl>
                                          <p:spTgt spid="175">
                                            <p:txEl>
                                              <p:pRg st="8" end="8"/>
                                            </p:txEl>
                                          </p:spTgt>
                                        </p:tgtEl>
                                        <p:attrNameLst>
                                          <p:attrName>style.visibility</p:attrName>
                                        </p:attrNameLst>
                                      </p:cBhvr>
                                      <p:to>
                                        <p:strVal val="visible"/>
                                      </p:to>
                                    </p:set>
                                    <p:anim calcmode="lin" valueType="num">
                                      <p:cBhvr>
                                        <p:cTn id="73" dur="1000" fill="hold"/>
                                        <p:tgtEl>
                                          <p:spTgt spid="175">
                                            <p:txEl>
                                              <p:pRg st="8" end="8"/>
                                            </p:txEl>
                                          </p:spTgt>
                                        </p:tgtEl>
                                        <p:attrNameLst>
                                          <p:attrName>ppt_w</p:attrName>
                                        </p:attrNameLst>
                                      </p:cBhvr>
                                      <p:tavLst>
                                        <p:tav tm="0">
                                          <p:val>
                                            <p:strVal val="#ppt_w*0.70"/>
                                          </p:val>
                                        </p:tav>
                                        <p:tav tm="100000">
                                          <p:val>
                                            <p:strVal val="#ppt_w"/>
                                          </p:val>
                                        </p:tav>
                                      </p:tavLst>
                                    </p:anim>
                                    <p:anim calcmode="lin" valueType="num">
                                      <p:cBhvr>
                                        <p:cTn id="74" dur="1000" fill="hold"/>
                                        <p:tgtEl>
                                          <p:spTgt spid="175">
                                            <p:txEl>
                                              <p:pRg st="8" end="8"/>
                                            </p:txEl>
                                          </p:spTgt>
                                        </p:tgtEl>
                                        <p:attrNameLst>
                                          <p:attrName>ppt_h</p:attrName>
                                        </p:attrNameLst>
                                      </p:cBhvr>
                                      <p:tavLst>
                                        <p:tav tm="0">
                                          <p:val>
                                            <p:strVal val="#ppt_h"/>
                                          </p:val>
                                        </p:tav>
                                        <p:tav tm="100000">
                                          <p:val>
                                            <p:strVal val="#ppt_h"/>
                                          </p:val>
                                        </p:tav>
                                      </p:tavLst>
                                    </p:anim>
                                    <p:animEffect transition="in" filter="fade">
                                      <p:cBhvr>
                                        <p:cTn id="75" dur="1000"/>
                                        <p:tgtEl>
                                          <p:spTgt spid="175">
                                            <p:txEl>
                                              <p:pRg st="8" end="8"/>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55" presetClass="entr" presetSubtype="0" fill="hold" grpId="0" nodeType="clickEffect">
                                  <p:stCondLst>
                                    <p:cond delay="0"/>
                                  </p:stCondLst>
                                  <p:childTnLst>
                                    <p:set>
                                      <p:cBhvr>
                                        <p:cTn id="79" dur="1" fill="hold">
                                          <p:stCondLst>
                                            <p:cond delay="0"/>
                                          </p:stCondLst>
                                        </p:cTn>
                                        <p:tgtEl>
                                          <p:spTgt spid="175">
                                            <p:txEl>
                                              <p:pRg st="9" end="9"/>
                                            </p:txEl>
                                          </p:spTgt>
                                        </p:tgtEl>
                                        <p:attrNameLst>
                                          <p:attrName>style.visibility</p:attrName>
                                        </p:attrNameLst>
                                      </p:cBhvr>
                                      <p:to>
                                        <p:strVal val="visible"/>
                                      </p:to>
                                    </p:set>
                                    <p:anim calcmode="lin" valueType="num">
                                      <p:cBhvr>
                                        <p:cTn id="80" dur="1000" fill="hold"/>
                                        <p:tgtEl>
                                          <p:spTgt spid="175">
                                            <p:txEl>
                                              <p:pRg st="9" end="9"/>
                                            </p:txEl>
                                          </p:spTgt>
                                        </p:tgtEl>
                                        <p:attrNameLst>
                                          <p:attrName>ppt_w</p:attrName>
                                        </p:attrNameLst>
                                      </p:cBhvr>
                                      <p:tavLst>
                                        <p:tav tm="0">
                                          <p:val>
                                            <p:strVal val="#ppt_w*0.70"/>
                                          </p:val>
                                        </p:tav>
                                        <p:tav tm="100000">
                                          <p:val>
                                            <p:strVal val="#ppt_w"/>
                                          </p:val>
                                        </p:tav>
                                      </p:tavLst>
                                    </p:anim>
                                    <p:anim calcmode="lin" valueType="num">
                                      <p:cBhvr>
                                        <p:cTn id="81" dur="1000" fill="hold"/>
                                        <p:tgtEl>
                                          <p:spTgt spid="175">
                                            <p:txEl>
                                              <p:pRg st="9" end="9"/>
                                            </p:txEl>
                                          </p:spTgt>
                                        </p:tgtEl>
                                        <p:attrNameLst>
                                          <p:attrName>ppt_h</p:attrName>
                                        </p:attrNameLst>
                                      </p:cBhvr>
                                      <p:tavLst>
                                        <p:tav tm="0">
                                          <p:val>
                                            <p:strVal val="#ppt_h"/>
                                          </p:val>
                                        </p:tav>
                                        <p:tav tm="100000">
                                          <p:val>
                                            <p:strVal val="#ppt_h"/>
                                          </p:val>
                                        </p:tav>
                                      </p:tavLst>
                                    </p:anim>
                                    <p:animEffect transition="in" filter="fade">
                                      <p:cBhvr>
                                        <p:cTn id="82" dur="1000"/>
                                        <p:tgtEl>
                                          <p:spTgt spid="17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3" fill="hold" display="0">
                  <p:stCondLst>
                    <p:cond delay="indefinite"/>
                  </p:stCondLst>
                  <p:endCondLst>
                    <p:cond evt="onStopAudio" delay="0">
                      <p:tgtEl>
                        <p:sldTgt/>
                      </p:tgtEl>
                    </p:cond>
                  </p:endCondLst>
                </p:cTn>
                <p:tgtEl>
                  <p:spTgt spid="2"/>
                </p:tgtEl>
              </p:cMediaNode>
            </p:audio>
          </p:childTnLst>
        </p:cTn>
      </p:par>
    </p:tnLst>
    <p:bldLst>
      <p:bldP spid="174" grpId="0"/>
      <p:bldP spid="17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type="body" idx="1"/>
          </p:nvPr>
        </p:nvSpPr>
        <p:spPr>
          <a:xfrm>
            <a:off x="221325" y="2043954"/>
            <a:ext cx="3326803" cy="347472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lt1"/>
              </a:buClr>
              <a:buSzPts val="1600"/>
              <a:buNone/>
            </a:pPr>
            <a:r>
              <a:rPr lang="en-US" b="1" i="1" dirty="0"/>
              <a:t>In Flight</a:t>
            </a:r>
            <a:endParaRPr lang="en-US" dirty="0"/>
          </a:p>
          <a:p>
            <a:pPr marL="0" indent="0">
              <a:buSzPts val="2200"/>
              <a:buNone/>
            </a:pPr>
            <a:r>
              <a:rPr lang="en-US" sz="1800" dirty="0">
                <a:effectLst/>
                <a:latin typeface="Century Gothic" panose="020B0502020202020204" pitchFamily="34" charset="0"/>
                <a:ea typeface="Times New Roman" panose="02020603050405020304" pitchFamily="18" charset="0"/>
              </a:rPr>
              <a:t>This type of encryption refers to data that is in motion over a network connection. Encryption may be done at one end or another but data also needs to be protected in transit. Even if the message is intercepted, the attacker won’t be able to decipher it.</a:t>
            </a:r>
            <a:endParaRPr sz="1800" dirty="0">
              <a:latin typeface="Century Gothic" panose="020B0502020202020204" pitchFamily="34" charset="0"/>
            </a:endParaRPr>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5" name="Google Shape;182;p7">
            <a:extLst>
              <a:ext uri="{FF2B5EF4-FFF2-40B4-BE49-F238E27FC236}">
                <a16:creationId xmlns:a16="http://schemas.microsoft.com/office/drawing/2014/main" id="{C5BDFB68-FEC9-2647-9C29-4AAE9E6BB725}"/>
              </a:ext>
            </a:extLst>
          </p:cNvPr>
          <p:cNvSpPr txBox="1">
            <a:spLocks/>
          </p:cNvSpPr>
          <p:nvPr/>
        </p:nvSpPr>
        <p:spPr>
          <a:xfrm>
            <a:off x="3878132" y="2043954"/>
            <a:ext cx="3734696" cy="339657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0" indent="0">
              <a:buSzPts val="1600"/>
              <a:buFont typeface="Arial"/>
              <a:buNone/>
            </a:pPr>
            <a:r>
              <a:rPr lang="en-US" sz="2000" b="1" i="1" dirty="0"/>
              <a:t>At Rest</a:t>
            </a:r>
          </a:p>
          <a:p>
            <a:pPr marL="0" indent="0">
              <a:buSzPts val="1600"/>
              <a:buNone/>
            </a:pPr>
            <a:r>
              <a:rPr lang="en-US" sz="1800" dirty="0"/>
              <a:t>This type of encryption helps to protect data stored on disk, backup media, or a database by encrypting the information when it is not in use.</a:t>
            </a:r>
          </a:p>
          <a:p>
            <a:pPr marL="0" indent="0">
              <a:buSzPts val="1600"/>
              <a:buFont typeface="Arial"/>
              <a:buNone/>
            </a:pPr>
            <a:endParaRPr lang="en-US" sz="2000" b="1" i="1" dirty="0"/>
          </a:p>
          <a:p>
            <a:pPr marL="228600" indent="-88900">
              <a:buSzPts val="2200"/>
              <a:buFont typeface="Arial"/>
              <a:buNone/>
            </a:pPr>
            <a:endParaRPr lang="en-US" dirty="0"/>
          </a:p>
        </p:txBody>
      </p:sp>
      <p:sp>
        <p:nvSpPr>
          <p:cNvPr id="6" name="Google Shape;182;p7">
            <a:extLst>
              <a:ext uri="{FF2B5EF4-FFF2-40B4-BE49-F238E27FC236}">
                <a16:creationId xmlns:a16="http://schemas.microsoft.com/office/drawing/2014/main" id="{2C3417DC-C8DC-6448-A406-FF9E8E610635}"/>
              </a:ext>
            </a:extLst>
          </p:cNvPr>
          <p:cNvSpPr txBox="1">
            <a:spLocks/>
          </p:cNvSpPr>
          <p:nvPr/>
        </p:nvSpPr>
        <p:spPr>
          <a:xfrm>
            <a:off x="7612828" y="2057401"/>
            <a:ext cx="4133626" cy="3474719"/>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0" indent="0">
              <a:buSzPts val="1600"/>
              <a:buFont typeface="Arial"/>
              <a:buNone/>
            </a:pPr>
            <a:r>
              <a:rPr lang="en-US" sz="2000" b="1" i="1" dirty="0"/>
              <a:t>In Use</a:t>
            </a:r>
          </a:p>
          <a:p>
            <a:pPr marL="0" indent="0">
              <a:buSzPts val="1600"/>
              <a:buNone/>
            </a:pPr>
            <a:r>
              <a:rPr lang="en-US" sz="1800" dirty="0"/>
              <a:t>This type of encryption refers to protecting data that is currently being accessed or read. Data may be protected at rest or in flight, but is decrypted for use. Methods that allow data to be read while still encrypted should be used.</a:t>
            </a:r>
          </a:p>
          <a:p>
            <a:pPr marL="228600" indent="-88900">
              <a:buSzPts val="2200"/>
              <a:buFont typeface="Arial"/>
              <a:buNone/>
            </a:pPr>
            <a:endParaRPr lang="en-US" dirty="0"/>
          </a:p>
        </p:txBody>
      </p:sp>
      <p:pic>
        <p:nvPicPr>
          <p:cNvPr id="2" name="Audio 1">
            <a:hlinkClick r:id="" action="ppaction://media"/>
            <a:extLst>
              <a:ext uri="{FF2B5EF4-FFF2-40B4-BE49-F238E27FC236}">
                <a16:creationId xmlns:a16="http://schemas.microsoft.com/office/drawing/2014/main" id="{7D66972E-9FB2-4344-A9D0-042A1D372FD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5025"/>
    </mc:Choice>
    <mc:Fallback>
      <p:transition spd="slow" advTm="650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81"/>
                                        </p:tgtEl>
                                        <p:attrNameLst>
                                          <p:attrName>style.visibility</p:attrName>
                                        </p:attrNameLst>
                                      </p:cBhvr>
                                      <p:to>
                                        <p:strVal val="visible"/>
                                      </p:to>
                                    </p:set>
                                    <p:anim calcmode="lin" valueType="num">
                                      <p:cBhvr additive="base">
                                        <p:cTn id="11" dur="500" fill="hold"/>
                                        <p:tgtEl>
                                          <p:spTgt spid="181"/>
                                        </p:tgtEl>
                                        <p:attrNameLst>
                                          <p:attrName>ppt_x</p:attrName>
                                        </p:attrNameLst>
                                      </p:cBhvr>
                                      <p:tavLst>
                                        <p:tav tm="0">
                                          <p:val>
                                            <p:strVal val="#ppt_x"/>
                                          </p:val>
                                        </p:tav>
                                        <p:tav tm="100000">
                                          <p:val>
                                            <p:strVal val="#ppt_x"/>
                                          </p:val>
                                        </p:tav>
                                      </p:tavLst>
                                    </p:anim>
                                    <p:anim calcmode="lin" valueType="num">
                                      <p:cBhvr additive="base">
                                        <p:cTn id="12" dur="500" fill="hold"/>
                                        <p:tgtEl>
                                          <p:spTgt spid="18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grpId="0" nodeType="clickEffect">
                                  <p:stCondLst>
                                    <p:cond delay="0"/>
                                  </p:stCondLst>
                                  <p:childTnLst>
                                    <p:set>
                                      <p:cBhvr>
                                        <p:cTn id="16" dur="1" fill="hold">
                                          <p:stCondLst>
                                            <p:cond delay="0"/>
                                          </p:stCondLst>
                                        </p:cTn>
                                        <p:tgtEl>
                                          <p:spTgt spid="182">
                                            <p:txEl>
                                              <p:pRg st="0" end="0"/>
                                            </p:txEl>
                                          </p:spTgt>
                                        </p:tgtEl>
                                        <p:attrNameLst>
                                          <p:attrName>style.visibility</p:attrName>
                                        </p:attrNameLst>
                                      </p:cBhvr>
                                      <p:to>
                                        <p:strVal val="visible"/>
                                      </p:to>
                                    </p:set>
                                    <p:anim calcmode="lin" valueType="num">
                                      <p:cBhvr>
                                        <p:cTn id="17" dur="1000" fill="hold"/>
                                        <p:tgtEl>
                                          <p:spTgt spid="182">
                                            <p:txEl>
                                              <p:pRg st="0" end="0"/>
                                            </p:txEl>
                                          </p:spTgt>
                                        </p:tgtEl>
                                        <p:attrNameLst>
                                          <p:attrName>ppt_w</p:attrName>
                                        </p:attrNameLst>
                                      </p:cBhvr>
                                      <p:tavLst>
                                        <p:tav tm="0">
                                          <p:val>
                                            <p:strVal val="#ppt_w*0.70"/>
                                          </p:val>
                                        </p:tav>
                                        <p:tav tm="100000">
                                          <p:val>
                                            <p:strVal val="#ppt_w"/>
                                          </p:val>
                                        </p:tav>
                                      </p:tavLst>
                                    </p:anim>
                                    <p:anim calcmode="lin" valueType="num">
                                      <p:cBhvr>
                                        <p:cTn id="18" dur="1000" fill="hold"/>
                                        <p:tgtEl>
                                          <p:spTgt spid="182">
                                            <p:txEl>
                                              <p:pRg st="0" end="0"/>
                                            </p:txEl>
                                          </p:spTgt>
                                        </p:tgtEl>
                                        <p:attrNameLst>
                                          <p:attrName>ppt_h</p:attrName>
                                        </p:attrNameLst>
                                      </p:cBhvr>
                                      <p:tavLst>
                                        <p:tav tm="0">
                                          <p:val>
                                            <p:strVal val="#ppt_h"/>
                                          </p:val>
                                        </p:tav>
                                        <p:tav tm="100000">
                                          <p:val>
                                            <p:strVal val="#ppt_h"/>
                                          </p:val>
                                        </p:tav>
                                      </p:tavLst>
                                    </p:anim>
                                    <p:animEffect transition="in" filter="fade">
                                      <p:cBhvr>
                                        <p:cTn id="19" dur="1000"/>
                                        <p:tgtEl>
                                          <p:spTgt spid="182">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55" presetClass="entr" presetSubtype="0" fill="hold" grpId="0" nodeType="clickEffect">
                                  <p:stCondLst>
                                    <p:cond delay="0"/>
                                  </p:stCondLst>
                                  <p:childTnLst>
                                    <p:set>
                                      <p:cBhvr>
                                        <p:cTn id="23" dur="1" fill="hold">
                                          <p:stCondLst>
                                            <p:cond delay="0"/>
                                          </p:stCondLst>
                                        </p:cTn>
                                        <p:tgtEl>
                                          <p:spTgt spid="182">
                                            <p:txEl>
                                              <p:pRg st="1" end="1"/>
                                            </p:txEl>
                                          </p:spTgt>
                                        </p:tgtEl>
                                        <p:attrNameLst>
                                          <p:attrName>style.visibility</p:attrName>
                                        </p:attrNameLst>
                                      </p:cBhvr>
                                      <p:to>
                                        <p:strVal val="visible"/>
                                      </p:to>
                                    </p:set>
                                    <p:anim calcmode="lin" valueType="num">
                                      <p:cBhvr>
                                        <p:cTn id="24" dur="1000" fill="hold"/>
                                        <p:tgtEl>
                                          <p:spTgt spid="182">
                                            <p:txEl>
                                              <p:pRg st="1" end="1"/>
                                            </p:txEl>
                                          </p:spTgt>
                                        </p:tgtEl>
                                        <p:attrNameLst>
                                          <p:attrName>ppt_w</p:attrName>
                                        </p:attrNameLst>
                                      </p:cBhvr>
                                      <p:tavLst>
                                        <p:tav tm="0">
                                          <p:val>
                                            <p:strVal val="#ppt_w*0.70"/>
                                          </p:val>
                                        </p:tav>
                                        <p:tav tm="100000">
                                          <p:val>
                                            <p:strVal val="#ppt_w"/>
                                          </p:val>
                                        </p:tav>
                                      </p:tavLst>
                                    </p:anim>
                                    <p:anim calcmode="lin" valueType="num">
                                      <p:cBhvr>
                                        <p:cTn id="25" dur="1000" fill="hold"/>
                                        <p:tgtEl>
                                          <p:spTgt spid="182">
                                            <p:txEl>
                                              <p:pRg st="1" end="1"/>
                                            </p:txEl>
                                          </p:spTgt>
                                        </p:tgtEl>
                                        <p:attrNameLst>
                                          <p:attrName>ppt_h</p:attrName>
                                        </p:attrNameLst>
                                      </p:cBhvr>
                                      <p:tavLst>
                                        <p:tav tm="0">
                                          <p:val>
                                            <p:strVal val="#ppt_h"/>
                                          </p:val>
                                        </p:tav>
                                        <p:tav tm="100000">
                                          <p:val>
                                            <p:strVal val="#ppt_h"/>
                                          </p:val>
                                        </p:tav>
                                      </p:tavLst>
                                    </p:anim>
                                    <p:animEffect transition="in" filter="fade">
                                      <p:cBhvr>
                                        <p:cTn id="26" dur="1000"/>
                                        <p:tgtEl>
                                          <p:spTgt spid="182">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5" presetClass="entr" presetSubtype="0" fill="hold" grpId="0"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anim calcmode="lin" valueType="num">
                                      <p:cBhvr>
                                        <p:cTn id="31" dur="1000" fill="hold"/>
                                        <p:tgtEl>
                                          <p:spTgt spid="5">
                                            <p:txEl>
                                              <p:pRg st="0" end="0"/>
                                            </p:txEl>
                                          </p:spTgt>
                                        </p:tgtEl>
                                        <p:attrNameLst>
                                          <p:attrName>ppt_w</p:attrName>
                                        </p:attrNameLst>
                                      </p:cBhvr>
                                      <p:tavLst>
                                        <p:tav tm="0">
                                          <p:val>
                                            <p:strVal val="#ppt_w*0.70"/>
                                          </p:val>
                                        </p:tav>
                                        <p:tav tm="100000">
                                          <p:val>
                                            <p:strVal val="#ppt_w"/>
                                          </p:val>
                                        </p:tav>
                                      </p:tavLst>
                                    </p:anim>
                                    <p:anim calcmode="lin" valueType="num">
                                      <p:cBhvr>
                                        <p:cTn id="32" dur="1000" fill="hold"/>
                                        <p:tgtEl>
                                          <p:spTgt spid="5">
                                            <p:txEl>
                                              <p:pRg st="0" end="0"/>
                                            </p:txEl>
                                          </p:spTgt>
                                        </p:tgtEl>
                                        <p:attrNameLst>
                                          <p:attrName>ppt_h</p:attrName>
                                        </p:attrNameLst>
                                      </p:cBhvr>
                                      <p:tavLst>
                                        <p:tav tm="0">
                                          <p:val>
                                            <p:strVal val="#ppt_h"/>
                                          </p:val>
                                        </p:tav>
                                        <p:tav tm="100000">
                                          <p:val>
                                            <p:strVal val="#ppt_h"/>
                                          </p:val>
                                        </p:tav>
                                      </p:tavLst>
                                    </p:anim>
                                    <p:animEffect transition="in" filter="fade">
                                      <p:cBhvr>
                                        <p:cTn id="33" dur="1000"/>
                                        <p:tgtEl>
                                          <p:spTgt spid="5">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55" presetClass="entr" presetSubtype="0" fill="hold" grpId="0" nodeType="clickEffect">
                                  <p:stCondLst>
                                    <p:cond delay="0"/>
                                  </p:stCondLst>
                                  <p:childTnLst>
                                    <p:set>
                                      <p:cBhvr>
                                        <p:cTn id="37" dur="1" fill="hold">
                                          <p:stCondLst>
                                            <p:cond delay="0"/>
                                          </p:stCondLst>
                                        </p:cTn>
                                        <p:tgtEl>
                                          <p:spTgt spid="5">
                                            <p:txEl>
                                              <p:pRg st="1" end="1"/>
                                            </p:txEl>
                                          </p:spTgt>
                                        </p:tgtEl>
                                        <p:attrNameLst>
                                          <p:attrName>style.visibility</p:attrName>
                                        </p:attrNameLst>
                                      </p:cBhvr>
                                      <p:to>
                                        <p:strVal val="visible"/>
                                      </p:to>
                                    </p:set>
                                    <p:anim calcmode="lin" valueType="num">
                                      <p:cBhvr>
                                        <p:cTn id="38" dur="1000" fill="hold"/>
                                        <p:tgtEl>
                                          <p:spTgt spid="5">
                                            <p:txEl>
                                              <p:pRg st="1" end="1"/>
                                            </p:txEl>
                                          </p:spTgt>
                                        </p:tgtEl>
                                        <p:attrNameLst>
                                          <p:attrName>ppt_w</p:attrName>
                                        </p:attrNameLst>
                                      </p:cBhvr>
                                      <p:tavLst>
                                        <p:tav tm="0">
                                          <p:val>
                                            <p:strVal val="#ppt_w*0.70"/>
                                          </p:val>
                                        </p:tav>
                                        <p:tav tm="100000">
                                          <p:val>
                                            <p:strVal val="#ppt_w"/>
                                          </p:val>
                                        </p:tav>
                                      </p:tavLst>
                                    </p:anim>
                                    <p:anim calcmode="lin" valueType="num">
                                      <p:cBhvr>
                                        <p:cTn id="39" dur="1000" fill="hold"/>
                                        <p:tgtEl>
                                          <p:spTgt spid="5">
                                            <p:txEl>
                                              <p:pRg st="1" end="1"/>
                                            </p:txEl>
                                          </p:spTgt>
                                        </p:tgtEl>
                                        <p:attrNameLst>
                                          <p:attrName>ppt_h</p:attrName>
                                        </p:attrNameLst>
                                      </p:cBhvr>
                                      <p:tavLst>
                                        <p:tav tm="0">
                                          <p:val>
                                            <p:strVal val="#ppt_h"/>
                                          </p:val>
                                        </p:tav>
                                        <p:tav tm="100000">
                                          <p:val>
                                            <p:strVal val="#ppt_h"/>
                                          </p:val>
                                        </p:tav>
                                      </p:tavLst>
                                    </p:anim>
                                    <p:animEffect transition="in" filter="fade">
                                      <p:cBhvr>
                                        <p:cTn id="40" dur="1000"/>
                                        <p:tgtEl>
                                          <p:spTgt spid="5">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55" presetClass="entr" presetSubtype="0" fill="hold" grpId="0" nodeType="clickEffect">
                                  <p:stCondLst>
                                    <p:cond delay="0"/>
                                  </p:stCondLst>
                                  <p:childTnLst>
                                    <p:set>
                                      <p:cBhvr>
                                        <p:cTn id="44" dur="1" fill="hold">
                                          <p:stCondLst>
                                            <p:cond delay="0"/>
                                          </p:stCondLst>
                                        </p:cTn>
                                        <p:tgtEl>
                                          <p:spTgt spid="6">
                                            <p:txEl>
                                              <p:pRg st="0" end="0"/>
                                            </p:txEl>
                                          </p:spTgt>
                                        </p:tgtEl>
                                        <p:attrNameLst>
                                          <p:attrName>style.visibility</p:attrName>
                                        </p:attrNameLst>
                                      </p:cBhvr>
                                      <p:to>
                                        <p:strVal val="visible"/>
                                      </p:to>
                                    </p:set>
                                    <p:anim calcmode="lin" valueType="num">
                                      <p:cBhvr>
                                        <p:cTn id="45"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46"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47" dur="1000"/>
                                        <p:tgtEl>
                                          <p:spTgt spid="6">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55" presetClass="entr" presetSubtype="0" fill="hold" grpId="0" nodeType="clickEffect">
                                  <p:stCondLst>
                                    <p:cond delay="0"/>
                                  </p:stCondLst>
                                  <p:childTnLst>
                                    <p:set>
                                      <p:cBhvr>
                                        <p:cTn id="51" dur="1" fill="hold">
                                          <p:stCondLst>
                                            <p:cond delay="0"/>
                                          </p:stCondLst>
                                        </p:cTn>
                                        <p:tgtEl>
                                          <p:spTgt spid="6">
                                            <p:txEl>
                                              <p:pRg st="1" end="1"/>
                                            </p:txEl>
                                          </p:spTgt>
                                        </p:tgtEl>
                                        <p:attrNameLst>
                                          <p:attrName>style.visibility</p:attrName>
                                        </p:attrNameLst>
                                      </p:cBhvr>
                                      <p:to>
                                        <p:strVal val="visible"/>
                                      </p:to>
                                    </p:set>
                                    <p:anim calcmode="lin" valueType="num">
                                      <p:cBhvr>
                                        <p:cTn id="52"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53"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54" dur="10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5" fill="hold" display="0">
                  <p:stCondLst>
                    <p:cond delay="indefinite"/>
                  </p:stCondLst>
                  <p:endCondLst>
                    <p:cond evt="onStopAudio" delay="0">
                      <p:tgtEl>
                        <p:sldTgt/>
                      </p:tgtEl>
                    </p:cond>
                  </p:endCondLst>
                </p:cTn>
                <p:tgtEl>
                  <p:spTgt spid="2"/>
                </p:tgtEl>
              </p:cMediaNode>
            </p:audio>
          </p:childTnLst>
        </p:cTn>
      </p:par>
    </p:tnLst>
    <p:bldLst>
      <p:bldP spid="181" grpId="0"/>
      <p:bldP spid="182" grpId="0" build="p"/>
      <p:bldP spid="5" grpId="0" build="p"/>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TRIPLE-A POLICIES</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5" name="Google Shape;182;p7">
            <a:extLst>
              <a:ext uri="{FF2B5EF4-FFF2-40B4-BE49-F238E27FC236}">
                <a16:creationId xmlns:a16="http://schemas.microsoft.com/office/drawing/2014/main" id="{38E59A4C-282F-1947-A796-3378E4C66C18}"/>
              </a:ext>
            </a:extLst>
          </p:cNvPr>
          <p:cNvSpPr txBox="1">
            <a:spLocks noGrp="1"/>
          </p:cNvSpPr>
          <p:nvPr>
            <p:ph type="body" idx="1"/>
          </p:nvPr>
        </p:nvSpPr>
        <p:spPr>
          <a:xfrm>
            <a:off x="221326" y="2043953"/>
            <a:ext cx="3210364" cy="445366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lt1"/>
              </a:buClr>
              <a:buSzPts val="1600"/>
              <a:buNone/>
            </a:pPr>
            <a:r>
              <a:rPr lang="en-US" b="1" i="1" dirty="0"/>
              <a:t>Authentication</a:t>
            </a:r>
            <a:endParaRPr lang="en-US" dirty="0"/>
          </a:p>
          <a:p>
            <a:pPr marL="0" indent="0">
              <a:buSzPts val="2200"/>
              <a:buNone/>
            </a:pPr>
            <a:r>
              <a:rPr lang="en-US" sz="1800" dirty="0">
                <a:latin typeface="Century Gothic" panose="020B0502020202020204" pitchFamily="34" charset="0"/>
                <a:ea typeface="Times New Roman" panose="02020603050405020304" pitchFamily="18" charset="0"/>
              </a:rPr>
              <a:t>Authentication is the process of verifying that a user is who they say they are through methods such as requiring usernames, passwords, biometrics, or multi-factor authentication when a user logs into a system. Different levels of user access means that different permissions will be granted depending on who the user is.</a:t>
            </a:r>
            <a:endParaRPr sz="1800" dirty="0">
              <a:latin typeface="Century Gothic" panose="020B0502020202020204" pitchFamily="34" charset="0"/>
            </a:endParaRPr>
          </a:p>
        </p:txBody>
      </p:sp>
      <p:sp>
        <p:nvSpPr>
          <p:cNvPr id="6" name="Google Shape;182;p7">
            <a:extLst>
              <a:ext uri="{FF2B5EF4-FFF2-40B4-BE49-F238E27FC236}">
                <a16:creationId xmlns:a16="http://schemas.microsoft.com/office/drawing/2014/main" id="{9A86E24E-CB74-6A49-86BE-ED461F74EE74}"/>
              </a:ext>
            </a:extLst>
          </p:cNvPr>
          <p:cNvSpPr txBox="1">
            <a:spLocks/>
          </p:cNvSpPr>
          <p:nvPr/>
        </p:nvSpPr>
        <p:spPr>
          <a:xfrm>
            <a:off x="3878132" y="2043953"/>
            <a:ext cx="3734696" cy="3829721"/>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0" indent="0">
              <a:buSzPts val="1600"/>
              <a:buFont typeface="Arial"/>
              <a:buNone/>
            </a:pPr>
            <a:r>
              <a:rPr lang="en-US" sz="2000" b="1" i="1" dirty="0"/>
              <a:t>Authorization</a:t>
            </a:r>
          </a:p>
          <a:p>
            <a:pPr marL="0" indent="0">
              <a:buSzPts val="1600"/>
              <a:buNone/>
            </a:pPr>
            <a:r>
              <a:rPr lang="en-US" sz="1800" dirty="0"/>
              <a:t>Authorization refers to making sure that resources or areas of a network are only accessible by users with the proper authentication. Policies are enforcing security, restrictions (location, time of day, login frequency, multiple logins), filtering IP addresses, managing bandwidth traffic, and using encryption methods. </a:t>
            </a:r>
            <a:endParaRPr lang="en-US" sz="2000" b="1" i="1" dirty="0"/>
          </a:p>
          <a:p>
            <a:pPr marL="228600" indent="-88900">
              <a:buSzPts val="2200"/>
              <a:buFont typeface="Arial"/>
              <a:buNone/>
            </a:pPr>
            <a:endParaRPr lang="en-US" dirty="0"/>
          </a:p>
        </p:txBody>
      </p:sp>
      <p:sp>
        <p:nvSpPr>
          <p:cNvPr id="7" name="Google Shape;182;p7">
            <a:extLst>
              <a:ext uri="{FF2B5EF4-FFF2-40B4-BE49-F238E27FC236}">
                <a16:creationId xmlns:a16="http://schemas.microsoft.com/office/drawing/2014/main" id="{82E6048B-80AA-E545-BF06-606E8579AA8E}"/>
              </a:ext>
            </a:extLst>
          </p:cNvPr>
          <p:cNvSpPr txBox="1">
            <a:spLocks/>
          </p:cNvSpPr>
          <p:nvPr/>
        </p:nvSpPr>
        <p:spPr>
          <a:xfrm>
            <a:off x="7612828" y="2057401"/>
            <a:ext cx="4133626" cy="3474719"/>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0" indent="0">
              <a:buSzPts val="1600"/>
              <a:buFont typeface="Arial"/>
              <a:buNone/>
            </a:pPr>
            <a:r>
              <a:rPr lang="en-US" sz="2000" b="1" i="1" dirty="0"/>
              <a:t>Accounting</a:t>
            </a:r>
          </a:p>
          <a:p>
            <a:pPr marL="0" indent="0">
              <a:buSzPts val="1600"/>
              <a:buNone/>
            </a:pPr>
            <a:r>
              <a:rPr lang="en-US" sz="1800" dirty="0"/>
              <a:t>Accounting is the process of keeping records of information about the system and how users interact with it. Policies are measuring resource consumption, logging session information, logging changes made, and monitoring information that is being sent or received.</a:t>
            </a:r>
            <a:endParaRPr lang="en-US" dirty="0"/>
          </a:p>
        </p:txBody>
      </p:sp>
      <p:pic>
        <p:nvPicPr>
          <p:cNvPr id="2" name="Audio 1">
            <a:hlinkClick r:id="" action="ppaction://media"/>
            <a:extLst>
              <a:ext uri="{FF2B5EF4-FFF2-40B4-BE49-F238E27FC236}">
                <a16:creationId xmlns:a16="http://schemas.microsoft.com/office/drawing/2014/main" id="{6B90ED1C-4B52-2C45-B9D0-0E286C65F9F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5772"/>
    </mc:Choice>
    <mc:Fallback>
      <p:transition spd="slow" advTm="857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88"/>
                                        </p:tgtEl>
                                        <p:attrNameLst>
                                          <p:attrName>style.visibility</p:attrName>
                                        </p:attrNameLst>
                                      </p:cBhvr>
                                      <p:to>
                                        <p:strVal val="visible"/>
                                      </p:to>
                                    </p:set>
                                    <p:anim calcmode="lin" valueType="num">
                                      <p:cBhvr additive="base">
                                        <p:cTn id="11" dur="500" fill="hold"/>
                                        <p:tgtEl>
                                          <p:spTgt spid="188"/>
                                        </p:tgtEl>
                                        <p:attrNameLst>
                                          <p:attrName>ppt_x</p:attrName>
                                        </p:attrNameLst>
                                      </p:cBhvr>
                                      <p:tavLst>
                                        <p:tav tm="0">
                                          <p:val>
                                            <p:strVal val="#ppt_x"/>
                                          </p:val>
                                        </p:tav>
                                        <p:tav tm="100000">
                                          <p:val>
                                            <p:strVal val="#ppt_x"/>
                                          </p:val>
                                        </p:tav>
                                      </p:tavLst>
                                    </p:anim>
                                    <p:anim calcmode="lin" valueType="num">
                                      <p:cBhvr additive="base">
                                        <p:cTn id="12" dur="500" fill="hold"/>
                                        <p:tgtEl>
                                          <p:spTgt spid="18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 calcmode="lin" valueType="num">
                                      <p:cBhvr>
                                        <p:cTn id="17" dur="1000" fill="hold"/>
                                        <p:tgtEl>
                                          <p:spTgt spid="5">
                                            <p:txEl>
                                              <p:pRg st="0" end="0"/>
                                            </p:txEl>
                                          </p:spTgt>
                                        </p:tgtEl>
                                        <p:attrNameLst>
                                          <p:attrName>ppt_w</p:attrName>
                                        </p:attrNameLst>
                                      </p:cBhvr>
                                      <p:tavLst>
                                        <p:tav tm="0">
                                          <p:val>
                                            <p:strVal val="#ppt_w*0.70"/>
                                          </p:val>
                                        </p:tav>
                                        <p:tav tm="100000">
                                          <p:val>
                                            <p:strVal val="#ppt_w"/>
                                          </p:val>
                                        </p:tav>
                                      </p:tavLst>
                                    </p:anim>
                                    <p:anim calcmode="lin" valueType="num">
                                      <p:cBhvr>
                                        <p:cTn id="18" dur="1000" fill="hold"/>
                                        <p:tgtEl>
                                          <p:spTgt spid="5">
                                            <p:txEl>
                                              <p:pRg st="0" end="0"/>
                                            </p:txEl>
                                          </p:spTgt>
                                        </p:tgtEl>
                                        <p:attrNameLst>
                                          <p:attrName>ppt_h</p:attrName>
                                        </p:attrNameLst>
                                      </p:cBhvr>
                                      <p:tavLst>
                                        <p:tav tm="0">
                                          <p:val>
                                            <p:strVal val="#ppt_h"/>
                                          </p:val>
                                        </p:tav>
                                        <p:tav tm="100000">
                                          <p:val>
                                            <p:strVal val="#ppt_h"/>
                                          </p:val>
                                        </p:tav>
                                      </p:tavLst>
                                    </p:anim>
                                    <p:animEffect transition="in" filter="fade">
                                      <p:cBhvr>
                                        <p:cTn id="19" dur="1000"/>
                                        <p:tgtEl>
                                          <p:spTgt spid="5">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55" presetClass="entr" presetSubtype="0" fill="hold" grpId="0" nodeType="clickEffect">
                                  <p:stCondLst>
                                    <p:cond delay="0"/>
                                  </p:stCondLst>
                                  <p:childTnLst>
                                    <p:set>
                                      <p:cBhvr>
                                        <p:cTn id="23" dur="1" fill="hold">
                                          <p:stCondLst>
                                            <p:cond delay="0"/>
                                          </p:stCondLst>
                                        </p:cTn>
                                        <p:tgtEl>
                                          <p:spTgt spid="5">
                                            <p:txEl>
                                              <p:pRg st="1" end="1"/>
                                            </p:txEl>
                                          </p:spTgt>
                                        </p:tgtEl>
                                        <p:attrNameLst>
                                          <p:attrName>style.visibility</p:attrName>
                                        </p:attrNameLst>
                                      </p:cBhvr>
                                      <p:to>
                                        <p:strVal val="visible"/>
                                      </p:to>
                                    </p:set>
                                    <p:anim calcmode="lin" valueType="num">
                                      <p:cBhvr>
                                        <p:cTn id="24" dur="1000" fill="hold"/>
                                        <p:tgtEl>
                                          <p:spTgt spid="5">
                                            <p:txEl>
                                              <p:pRg st="1" end="1"/>
                                            </p:txEl>
                                          </p:spTgt>
                                        </p:tgtEl>
                                        <p:attrNameLst>
                                          <p:attrName>ppt_w</p:attrName>
                                        </p:attrNameLst>
                                      </p:cBhvr>
                                      <p:tavLst>
                                        <p:tav tm="0">
                                          <p:val>
                                            <p:strVal val="#ppt_w*0.70"/>
                                          </p:val>
                                        </p:tav>
                                        <p:tav tm="100000">
                                          <p:val>
                                            <p:strVal val="#ppt_w"/>
                                          </p:val>
                                        </p:tav>
                                      </p:tavLst>
                                    </p:anim>
                                    <p:anim calcmode="lin" valueType="num">
                                      <p:cBhvr>
                                        <p:cTn id="25" dur="1000" fill="hold"/>
                                        <p:tgtEl>
                                          <p:spTgt spid="5">
                                            <p:txEl>
                                              <p:pRg st="1" end="1"/>
                                            </p:txEl>
                                          </p:spTgt>
                                        </p:tgtEl>
                                        <p:attrNameLst>
                                          <p:attrName>ppt_h</p:attrName>
                                        </p:attrNameLst>
                                      </p:cBhvr>
                                      <p:tavLst>
                                        <p:tav tm="0">
                                          <p:val>
                                            <p:strVal val="#ppt_h"/>
                                          </p:val>
                                        </p:tav>
                                        <p:tav tm="100000">
                                          <p:val>
                                            <p:strVal val="#ppt_h"/>
                                          </p:val>
                                        </p:tav>
                                      </p:tavLst>
                                    </p:anim>
                                    <p:animEffect transition="in" filter="fade">
                                      <p:cBhvr>
                                        <p:cTn id="26" dur="1000"/>
                                        <p:tgtEl>
                                          <p:spTgt spid="5">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5" presetClass="entr" presetSubtype="0" fill="hold" grpId="0"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anim calcmode="lin" valueType="num">
                                      <p:cBhvr>
                                        <p:cTn id="31"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32"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33" dur="1000"/>
                                        <p:tgtEl>
                                          <p:spTgt spid="6">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55" presetClass="entr" presetSubtype="0" fill="hold" grpId="0" nodeType="clickEffect">
                                  <p:stCondLst>
                                    <p:cond delay="0"/>
                                  </p:stCondLst>
                                  <p:childTnLst>
                                    <p:set>
                                      <p:cBhvr>
                                        <p:cTn id="37" dur="1" fill="hold">
                                          <p:stCondLst>
                                            <p:cond delay="0"/>
                                          </p:stCondLst>
                                        </p:cTn>
                                        <p:tgtEl>
                                          <p:spTgt spid="6">
                                            <p:txEl>
                                              <p:pRg st="1" end="1"/>
                                            </p:txEl>
                                          </p:spTgt>
                                        </p:tgtEl>
                                        <p:attrNameLst>
                                          <p:attrName>style.visibility</p:attrName>
                                        </p:attrNameLst>
                                      </p:cBhvr>
                                      <p:to>
                                        <p:strVal val="visible"/>
                                      </p:to>
                                    </p:set>
                                    <p:anim calcmode="lin" valueType="num">
                                      <p:cBhvr>
                                        <p:cTn id="38"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39"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40" dur="1000"/>
                                        <p:tgtEl>
                                          <p:spTgt spid="6">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55" presetClass="entr" presetSubtype="0" fill="hold" grpId="0" nodeType="clickEffect">
                                  <p:stCondLst>
                                    <p:cond delay="0"/>
                                  </p:stCondLst>
                                  <p:childTnLst>
                                    <p:set>
                                      <p:cBhvr>
                                        <p:cTn id="44" dur="1" fill="hold">
                                          <p:stCondLst>
                                            <p:cond delay="0"/>
                                          </p:stCondLst>
                                        </p:cTn>
                                        <p:tgtEl>
                                          <p:spTgt spid="7">
                                            <p:txEl>
                                              <p:pRg st="0" end="0"/>
                                            </p:txEl>
                                          </p:spTgt>
                                        </p:tgtEl>
                                        <p:attrNameLst>
                                          <p:attrName>style.visibility</p:attrName>
                                        </p:attrNameLst>
                                      </p:cBhvr>
                                      <p:to>
                                        <p:strVal val="visible"/>
                                      </p:to>
                                    </p:set>
                                    <p:anim calcmode="lin" valueType="num">
                                      <p:cBhvr>
                                        <p:cTn id="45" dur="1000" fill="hold"/>
                                        <p:tgtEl>
                                          <p:spTgt spid="7">
                                            <p:txEl>
                                              <p:pRg st="0" end="0"/>
                                            </p:txEl>
                                          </p:spTgt>
                                        </p:tgtEl>
                                        <p:attrNameLst>
                                          <p:attrName>ppt_w</p:attrName>
                                        </p:attrNameLst>
                                      </p:cBhvr>
                                      <p:tavLst>
                                        <p:tav tm="0">
                                          <p:val>
                                            <p:strVal val="#ppt_w*0.70"/>
                                          </p:val>
                                        </p:tav>
                                        <p:tav tm="100000">
                                          <p:val>
                                            <p:strVal val="#ppt_w"/>
                                          </p:val>
                                        </p:tav>
                                      </p:tavLst>
                                    </p:anim>
                                    <p:anim calcmode="lin" valueType="num">
                                      <p:cBhvr>
                                        <p:cTn id="46" dur="1000" fill="hold"/>
                                        <p:tgtEl>
                                          <p:spTgt spid="7">
                                            <p:txEl>
                                              <p:pRg st="0" end="0"/>
                                            </p:txEl>
                                          </p:spTgt>
                                        </p:tgtEl>
                                        <p:attrNameLst>
                                          <p:attrName>ppt_h</p:attrName>
                                        </p:attrNameLst>
                                      </p:cBhvr>
                                      <p:tavLst>
                                        <p:tav tm="0">
                                          <p:val>
                                            <p:strVal val="#ppt_h"/>
                                          </p:val>
                                        </p:tav>
                                        <p:tav tm="100000">
                                          <p:val>
                                            <p:strVal val="#ppt_h"/>
                                          </p:val>
                                        </p:tav>
                                      </p:tavLst>
                                    </p:anim>
                                    <p:animEffect transition="in" filter="fade">
                                      <p:cBhvr>
                                        <p:cTn id="47" dur="1000"/>
                                        <p:tgtEl>
                                          <p:spTgt spid="7">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55" presetClass="entr" presetSubtype="0" fill="hold" grpId="0" nodeType="clickEffect">
                                  <p:stCondLst>
                                    <p:cond delay="0"/>
                                  </p:stCondLst>
                                  <p:childTnLst>
                                    <p:set>
                                      <p:cBhvr>
                                        <p:cTn id="51" dur="1" fill="hold">
                                          <p:stCondLst>
                                            <p:cond delay="0"/>
                                          </p:stCondLst>
                                        </p:cTn>
                                        <p:tgtEl>
                                          <p:spTgt spid="7">
                                            <p:txEl>
                                              <p:pRg st="1" end="1"/>
                                            </p:txEl>
                                          </p:spTgt>
                                        </p:tgtEl>
                                        <p:attrNameLst>
                                          <p:attrName>style.visibility</p:attrName>
                                        </p:attrNameLst>
                                      </p:cBhvr>
                                      <p:to>
                                        <p:strVal val="visible"/>
                                      </p:to>
                                    </p:set>
                                    <p:anim calcmode="lin" valueType="num">
                                      <p:cBhvr>
                                        <p:cTn id="52" dur="1000" fill="hold"/>
                                        <p:tgtEl>
                                          <p:spTgt spid="7">
                                            <p:txEl>
                                              <p:pRg st="1" end="1"/>
                                            </p:txEl>
                                          </p:spTgt>
                                        </p:tgtEl>
                                        <p:attrNameLst>
                                          <p:attrName>ppt_w</p:attrName>
                                        </p:attrNameLst>
                                      </p:cBhvr>
                                      <p:tavLst>
                                        <p:tav tm="0">
                                          <p:val>
                                            <p:strVal val="#ppt_w*0.70"/>
                                          </p:val>
                                        </p:tav>
                                        <p:tav tm="100000">
                                          <p:val>
                                            <p:strVal val="#ppt_w"/>
                                          </p:val>
                                        </p:tav>
                                      </p:tavLst>
                                    </p:anim>
                                    <p:anim calcmode="lin" valueType="num">
                                      <p:cBhvr>
                                        <p:cTn id="53" dur="1000" fill="hold"/>
                                        <p:tgtEl>
                                          <p:spTgt spid="7">
                                            <p:txEl>
                                              <p:pRg st="1" end="1"/>
                                            </p:txEl>
                                          </p:spTgt>
                                        </p:tgtEl>
                                        <p:attrNameLst>
                                          <p:attrName>ppt_h</p:attrName>
                                        </p:attrNameLst>
                                      </p:cBhvr>
                                      <p:tavLst>
                                        <p:tav tm="0">
                                          <p:val>
                                            <p:strVal val="#ppt_h"/>
                                          </p:val>
                                        </p:tav>
                                        <p:tav tm="100000">
                                          <p:val>
                                            <p:strVal val="#ppt_h"/>
                                          </p:val>
                                        </p:tav>
                                      </p:tavLst>
                                    </p:anim>
                                    <p:animEffect transition="in" filter="fade">
                                      <p:cBhvr>
                                        <p:cTn id="54" dur="10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5" fill="hold" display="0">
                  <p:stCondLst>
                    <p:cond delay="indefinite"/>
                  </p:stCondLst>
                  <p:endCondLst>
                    <p:cond evt="onStopAudio" delay="0">
                      <p:tgtEl>
                        <p:sldTgt/>
                      </p:tgtEl>
                    </p:cond>
                  </p:endCondLst>
                </p:cTn>
                <p:tgtEl>
                  <p:spTgt spid="2"/>
                </p:tgtEl>
              </p:cMediaNode>
            </p:audio>
          </p:childTnLst>
        </p:cTn>
      </p:par>
    </p:tnLst>
    <p:bldLst>
      <p:bldP spid="188" grpId="0"/>
      <p:bldP spid="5" grpId="0" build="p"/>
      <p:bldP spid="6" grpId="0" build="p"/>
      <p:bldP spid="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3013753" y="435600"/>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150000"/>
              </a:lnSpc>
              <a:spcBef>
                <a:spcPts val="0"/>
              </a:spcBef>
              <a:spcAft>
                <a:spcPts val="0"/>
              </a:spcAft>
              <a:buSzPts val="1800"/>
              <a:buNone/>
            </a:pPr>
            <a:r>
              <a:rPr lang="en-US" dirty="0"/>
              <a:t>Vulnerability: Value Return</a:t>
            </a:r>
            <a:br>
              <a:rPr lang="en-US" dirty="0"/>
            </a:br>
            <a:br>
              <a:rPr lang="en-US" sz="2000" dirty="0"/>
            </a:br>
            <a:endParaRPr sz="1400"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Text&#10;&#10;Description automatically generated">
            <a:extLst>
              <a:ext uri="{FF2B5EF4-FFF2-40B4-BE49-F238E27FC236}">
                <a16:creationId xmlns:a16="http://schemas.microsoft.com/office/drawing/2014/main" id="{DAA43083-A647-6D41-895D-3700A939BD9B}"/>
              </a:ext>
            </a:extLst>
          </p:cNvPr>
          <p:cNvPicPr>
            <a:picLocks noChangeAspect="1"/>
          </p:cNvPicPr>
          <p:nvPr/>
        </p:nvPicPr>
        <p:blipFill>
          <a:blip r:embed="rId7"/>
          <a:stretch>
            <a:fillRect/>
          </a:stretch>
        </p:blipFill>
        <p:spPr>
          <a:xfrm>
            <a:off x="1192230" y="3850657"/>
            <a:ext cx="2934557" cy="2808339"/>
          </a:xfrm>
          <a:prstGeom prst="rect">
            <a:avLst/>
          </a:prstGeom>
        </p:spPr>
      </p:pic>
      <p:pic>
        <p:nvPicPr>
          <p:cNvPr id="5" name="Picture 4" descr="Text&#10;&#10;Description automatically generated">
            <a:extLst>
              <a:ext uri="{FF2B5EF4-FFF2-40B4-BE49-F238E27FC236}">
                <a16:creationId xmlns:a16="http://schemas.microsoft.com/office/drawing/2014/main" id="{80CC8804-E523-A44F-8FE6-14782EDCFCEB}"/>
              </a:ext>
            </a:extLst>
          </p:cNvPr>
          <p:cNvPicPr>
            <a:picLocks noChangeAspect="1"/>
          </p:cNvPicPr>
          <p:nvPr/>
        </p:nvPicPr>
        <p:blipFill>
          <a:blip r:embed="rId8"/>
          <a:stretch>
            <a:fillRect/>
          </a:stretch>
        </p:blipFill>
        <p:spPr>
          <a:xfrm>
            <a:off x="5117158" y="4610826"/>
            <a:ext cx="4976545" cy="2048170"/>
          </a:xfrm>
          <a:prstGeom prst="rect">
            <a:avLst/>
          </a:prstGeom>
        </p:spPr>
      </p:pic>
      <p:sp>
        <p:nvSpPr>
          <p:cNvPr id="11" name="TextBox 10">
            <a:extLst>
              <a:ext uri="{FF2B5EF4-FFF2-40B4-BE49-F238E27FC236}">
                <a16:creationId xmlns:a16="http://schemas.microsoft.com/office/drawing/2014/main" id="{897CBB6F-3F42-674F-AC44-AC0E1E6873CF}"/>
              </a:ext>
            </a:extLst>
          </p:cNvPr>
          <p:cNvSpPr txBox="1"/>
          <p:nvPr/>
        </p:nvSpPr>
        <p:spPr>
          <a:xfrm>
            <a:off x="699070" y="2373329"/>
            <a:ext cx="7376845" cy="1477328"/>
          </a:xfrm>
          <a:prstGeom prst="rect">
            <a:avLst/>
          </a:prstGeom>
          <a:noFill/>
        </p:spPr>
        <p:txBody>
          <a:bodyPr wrap="square" rtlCol="0">
            <a:spAutoFit/>
          </a:bodyPr>
          <a:lstStyle/>
          <a:p>
            <a:r>
              <a:rPr lang="en-US" sz="1800" dirty="0">
                <a:solidFill>
                  <a:schemeClr val="bg1"/>
                </a:solidFill>
                <a:effectLst/>
                <a:latin typeface="Century Gothic" panose="020B0502020202020204" pitchFamily="34" charset="0"/>
                <a:ea typeface="Calibri" panose="020F0502020204030204" pitchFamily="34" charset="0"/>
                <a:cs typeface="Times New Roman" panose="02020603050405020304" pitchFamily="18" charset="0"/>
              </a:rPr>
              <a:t>This is an example of a positive test that ensures that all exit paths return a value. The </a:t>
            </a:r>
            <a:r>
              <a:rPr lang="en-US" sz="1800" dirty="0" err="1">
                <a:solidFill>
                  <a:schemeClr val="bg1"/>
                </a:solidFill>
                <a:effectLst/>
                <a:latin typeface="Century Gothic" panose="020B0502020202020204" pitchFamily="34" charset="0"/>
                <a:ea typeface="Calibri" panose="020F0502020204030204" pitchFamily="34" charset="0"/>
                <a:cs typeface="Times New Roman" panose="02020603050405020304" pitchFamily="18" charset="0"/>
              </a:rPr>
              <a:t>isNumber</a:t>
            </a:r>
            <a:r>
              <a:rPr lang="en-US" sz="1800" dirty="0">
                <a:solidFill>
                  <a:schemeClr val="bg1"/>
                </a:solidFill>
                <a:effectLst/>
                <a:latin typeface="Century Gothic" panose="020B0502020202020204" pitchFamily="34" charset="0"/>
                <a:ea typeface="Calibri" panose="020F0502020204030204" pitchFamily="34" charset="0"/>
                <a:cs typeface="Times New Roman" panose="02020603050405020304" pitchFamily="18" charset="0"/>
              </a:rPr>
              <a:t>() function returns a bool, so it is expected to return either true or false. The unit test runs two assert statements for each expected return value, and the test is passed.</a:t>
            </a:r>
          </a:p>
        </p:txBody>
      </p:sp>
      <p:sp>
        <p:nvSpPr>
          <p:cNvPr id="8" name="TextBox 7">
            <a:extLst>
              <a:ext uri="{FF2B5EF4-FFF2-40B4-BE49-F238E27FC236}">
                <a16:creationId xmlns:a16="http://schemas.microsoft.com/office/drawing/2014/main" id="{606FFC03-8538-C444-9F06-0048DC06E169}"/>
              </a:ext>
            </a:extLst>
          </p:cNvPr>
          <p:cNvSpPr txBox="1"/>
          <p:nvPr/>
        </p:nvSpPr>
        <p:spPr>
          <a:xfrm>
            <a:off x="3770615" y="1185770"/>
            <a:ext cx="7931980" cy="400110"/>
          </a:xfrm>
          <a:prstGeom prst="rect">
            <a:avLst/>
          </a:prstGeom>
          <a:noFill/>
        </p:spPr>
        <p:txBody>
          <a:bodyPr wrap="none" rtlCol="0">
            <a:spAutoFit/>
          </a:bodyPr>
          <a:lstStyle/>
          <a:p>
            <a:r>
              <a:rPr kumimoji="0" lang="en-US" sz="2000" b="0" i="0" u="none" strike="noStrike" kern="0" cap="none" spc="0" normalizeH="0" baseline="0" noProof="0" dirty="0">
                <a:ln>
                  <a:noFill/>
                </a:ln>
                <a:solidFill>
                  <a:srgbClr val="FFFFFF"/>
                </a:solidFill>
                <a:effectLst/>
                <a:uLnTx/>
                <a:uFillTx/>
                <a:latin typeface="Century Gothic"/>
                <a:sym typeface="Century Gothic"/>
              </a:rPr>
              <a:t>Ensure that Value-Returning Functions Return from All Exit Paths</a:t>
            </a:r>
            <a:endParaRPr lang="en-US" dirty="0"/>
          </a:p>
        </p:txBody>
      </p:sp>
      <p:sp>
        <p:nvSpPr>
          <p:cNvPr id="9" name="TextBox 8">
            <a:extLst>
              <a:ext uri="{FF2B5EF4-FFF2-40B4-BE49-F238E27FC236}">
                <a16:creationId xmlns:a16="http://schemas.microsoft.com/office/drawing/2014/main" id="{F1602222-1F8D-8C47-AD8A-B4A8AE044DB8}"/>
              </a:ext>
            </a:extLst>
          </p:cNvPr>
          <p:cNvSpPr txBox="1"/>
          <p:nvPr/>
        </p:nvSpPr>
        <p:spPr>
          <a:xfrm>
            <a:off x="10426589" y="1633229"/>
            <a:ext cx="1197764" cy="307777"/>
          </a:xfrm>
          <a:prstGeom prst="rect">
            <a:avLst/>
          </a:prstGeom>
          <a:noFill/>
        </p:spPr>
        <p:txBody>
          <a:bodyPr wrap="none" rtlCol="0">
            <a:spAutoFit/>
          </a:bodyPr>
          <a:lstStyle/>
          <a:p>
            <a:r>
              <a:rPr kumimoji="0" lang="en-US" sz="1400" b="0" i="0" u="none" strike="noStrike" kern="0" cap="none" spc="0" normalizeH="0" baseline="0" noProof="0" dirty="0">
                <a:ln>
                  <a:noFill/>
                </a:ln>
                <a:solidFill>
                  <a:srgbClr val="FFFFFF"/>
                </a:solidFill>
                <a:effectLst/>
                <a:uLnTx/>
                <a:uFillTx/>
                <a:latin typeface="Century Gothic"/>
                <a:sym typeface="Century Gothic"/>
              </a:rPr>
              <a:t>Positive Test</a:t>
            </a:r>
            <a:endParaRPr lang="en-US" dirty="0"/>
          </a:p>
        </p:txBody>
      </p:sp>
      <p:pic>
        <p:nvPicPr>
          <p:cNvPr id="2" name="Audio 1">
            <a:hlinkClick r:id="" action="ppaction://media"/>
            <a:extLst>
              <a:ext uri="{FF2B5EF4-FFF2-40B4-BE49-F238E27FC236}">
                <a16:creationId xmlns:a16="http://schemas.microsoft.com/office/drawing/2014/main" id="{5AFBD33B-87B4-2742-B5CF-A108DA75A0B4}"/>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6378"/>
    </mc:Choice>
    <mc:Fallback>
      <p:transition spd="slow" advTm="263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95"/>
                                        </p:tgtEl>
                                        <p:attrNameLst>
                                          <p:attrName>style.visibility</p:attrName>
                                        </p:attrNameLst>
                                      </p:cBhvr>
                                      <p:to>
                                        <p:strVal val="visible"/>
                                      </p:to>
                                    </p:set>
                                    <p:anim calcmode="lin" valueType="num">
                                      <p:cBhvr additive="base">
                                        <p:cTn id="11" dur="500" fill="hold"/>
                                        <p:tgtEl>
                                          <p:spTgt spid="195"/>
                                        </p:tgtEl>
                                        <p:attrNameLst>
                                          <p:attrName>ppt_x</p:attrName>
                                        </p:attrNameLst>
                                      </p:cBhvr>
                                      <p:tavLst>
                                        <p:tav tm="0">
                                          <p:val>
                                            <p:strVal val="#ppt_x"/>
                                          </p:val>
                                        </p:tav>
                                        <p:tav tm="100000">
                                          <p:val>
                                            <p:strVal val="#ppt_x"/>
                                          </p:val>
                                        </p:tav>
                                      </p:tavLst>
                                    </p:anim>
                                    <p:anim calcmode="lin" valueType="num">
                                      <p:cBhvr additive="base">
                                        <p:cTn id="12" dur="500" fill="hold"/>
                                        <p:tgtEl>
                                          <p:spTgt spid="19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5"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p:cTn id="29" dur="1000" fill="hold"/>
                                        <p:tgtEl>
                                          <p:spTgt spid="11"/>
                                        </p:tgtEl>
                                        <p:attrNameLst>
                                          <p:attrName>ppt_w</p:attrName>
                                        </p:attrNameLst>
                                      </p:cBhvr>
                                      <p:tavLst>
                                        <p:tav tm="0">
                                          <p:val>
                                            <p:strVal val="#ppt_w*0.70"/>
                                          </p:val>
                                        </p:tav>
                                        <p:tav tm="100000">
                                          <p:val>
                                            <p:strVal val="#ppt_w"/>
                                          </p:val>
                                        </p:tav>
                                      </p:tavLst>
                                    </p:anim>
                                    <p:anim calcmode="lin" valueType="num">
                                      <p:cBhvr>
                                        <p:cTn id="30" dur="1000" fill="hold"/>
                                        <p:tgtEl>
                                          <p:spTgt spid="11"/>
                                        </p:tgtEl>
                                        <p:attrNameLst>
                                          <p:attrName>ppt_h</p:attrName>
                                        </p:attrNameLst>
                                      </p:cBhvr>
                                      <p:tavLst>
                                        <p:tav tm="0">
                                          <p:val>
                                            <p:strVal val="#ppt_h"/>
                                          </p:val>
                                        </p:tav>
                                        <p:tav tm="100000">
                                          <p:val>
                                            <p:strVal val="#ppt_h"/>
                                          </p:val>
                                        </p:tav>
                                      </p:tavLst>
                                    </p:anim>
                                    <p:animEffect transition="in" filter="fade">
                                      <p:cBhvr>
                                        <p:cTn id="31" dur="10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dissolve">
                                      <p:cBhvr>
                                        <p:cTn id="36" dur="5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dissolve">
                                      <p:cBhvr>
                                        <p:cTn id="4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2" fill="hold" display="0">
                  <p:stCondLst>
                    <p:cond delay="indefinite"/>
                  </p:stCondLst>
                  <p:endCondLst>
                    <p:cond evt="onStopAudio" delay="0">
                      <p:tgtEl>
                        <p:sldTgt/>
                      </p:tgtEl>
                    </p:cond>
                  </p:endCondLst>
                </p:cTn>
                <p:tgtEl>
                  <p:spTgt spid="2"/>
                </p:tgtEl>
              </p:cMediaNode>
            </p:audio>
          </p:childTnLst>
        </p:cTn>
      </p:par>
    </p:tnLst>
    <p:bldLst>
      <p:bldP spid="195" grpId="0"/>
      <p:bldP spid="11" grpId="0"/>
      <p:bldP spid="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descr="Text, letter&#10;&#10;Description automatically generated">
            <a:extLst>
              <a:ext uri="{FF2B5EF4-FFF2-40B4-BE49-F238E27FC236}">
                <a16:creationId xmlns:a16="http://schemas.microsoft.com/office/drawing/2014/main" id="{BC0C0410-8E43-A946-9485-14F1D03CC8E5}"/>
              </a:ext>
            </a:extLst>
          </p:cNvPr>
          <p:cNvPicPr>
            <a:picLocks noChangeAspect="1"/>
          </p:cNvPicPr>
          <p:nvPr/>
        </p:nvPicPr>
        <p:blipFill>
          <a:blip r:embed="rId7"/>
          <a:stretch>
            <a:fillRect/>
          </a:stretch>
        </p:blipFill>
        <p:spPr>
          <a:xfrm>
            <a:off x="836685" y="4320178"/>
            <a:ext cx="3708204" cy="2011526"/>
          </a:xfrm>
          <a:prstGeom prst="rect">
            <a:avLst/>
          </a:prstGeom>
        </p:spPr>
      </p:pic>
      <p:pic>
        <p:nvPicPr>
          <p:cNvPr id="7" name="Picture 6" descr="Text&#10;&#10;Description automatically generated">
            <a:extLst>
              <a:ext uri="{FF2B5EF4-FFF2-40B4-BE49-F238E27FC236}">
                <a16:creationId xmlns:a16="http://schemas.microsoft.com/office/drawing/2014/main" id="{F3A42B99-245E-FD46-B8BB-62D90AA4556E}"/>
              </a:ext>
            </a:extLst>
          </p:cNvPr>
          <p:cNvPicPr>
            <a:picLocks noChangeAspect="1"/>
          </p:cNvPicPr>
          <p:nvPr/>
        </p:nvPicPr>
        <p:blipFill>
          <a:blip r:embed="rId8"/>
          <a:stretch>
            <a:fillRect/>
          </a:stretch>
        </p:blipFill>
        <p:spPr>
          <a:xfrm>
            <a:off x="5777500" y="4320178"/>
            <a:ext cx="5024823" cy="2102222"/>
          </a:xfrm>
          <a:prstGeom prst="rect">
            <a:avLst/>
          </a:prstGeom>
        </p:spPr>
      </p:pic>
      <p:sp>
        <p:nvSpPr>
          <p:cNvPr id="15" name="Google Shape;195;g9504e29505_0_0">
            <a:extLst>
              <a:ext uri="{FF2B5EF4-FFF2-40B4-BE49-F238E27FC236}">
                <a16:creationId xmlns:a16="http://schemas.microsoft.com/office/drawing/2014/main" id="{8F59792E-065D-A24D-9B62-1F9B613852B0}"/>
              </a:ext>
            </a:extLst>
          </p:cNvPr>
          <p:cNvSpPr txBox="1">
            <a:spLocks noGrp="1"/>
          </p:cNvSpPr>
          <p:nvPr>
            <p:ph type="title"/>
          </p:nvPr>
        </p:nvSpPr>
        <p:spPr>
          <a:xfrm>
            <a:off x="3013753" y="435600"/>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150000"/>
              </a:lnSpc>
              <a:spcBef>
                <a:spcPts val="0"/>
              </a:spcBef>
              <a:spcAft>
                <a:spcPts val="0"/>
              </a:spcAft>
              <a:buSzPts val="1800"/>
              <a:buNone/>
            </a:pPr>
            <a:r>
              <a:rPr lang="en-US" dirty="0"/>
              <a:t>Vulnerability: Side Effects</a:t>
            </a:r>
            <a:br>
              <a:rPr lang="en-US" dirty="0"/>
            </a:br>
            <a:br>
              <a:rPr lang="en-US" sz="2000" dirty="0"/>
            </a:br>
            <a:endParaRPr sz="1400" dirty="0"/>
          </a:p>
        </p:txBody>
      </p:sp>
      <p:sp>
        <p:nvSpPr>
          <p:cNvPr id="10" name="TextBox 9">
            <a:extLst>
              <a:ext uri="{FF2B5EF4-FFF2-40B4-BE49-F238E27FC236}">
                <a16:creationId xmlns:a16="http://schemas.microsoft.com/office/drawing/2014/main" id="{1B0721FE-F4B3-D249-9937-026C734C8081}"/>
              </a:ext>
            </a:extLst>
          </p:cNvPr>
          <p:cNvSpPr txBox="1"/>
          <p:nvPr/>
        </p:nvSpPr>
        <p:spPr>
          <a:xfrm>
            <a:off x="699070" y="2373329"/>
            <a:ext cx="7376845" cy="1200329"/>
          </a:xfrm>
          <a:prstGeom prst="rect">
            <a:avLst/>
          </a:prstGeom>
          <a:noFill/>
        </p:spPr>
        <p:txBody>
          <a:bodyPr wrap="square" rtlCol="0">
            <a:spAutoFit/>
          </a:bodyPr>
          <a:lstStyle/>
          <a:p>
            <a:r>
              <a:rPr lang="en-US" sz="1800" dirty="0">
                <a:solidFill>
                  <a:schemeClr val="bg1"/>
                </a:solidFill>
                <a:effectLst/>
                <a:latin typeface="Century Gothic" panose="020B0502020202020204" pitchFamily="34" charset="0"/>
                <a:ea typeface="Calibri" panose="020F0502020204030204" pitchFamily="34" charset="0"/>
                <a:cs typeface="Times New Roman" panose="02020603050405020304" pitchFamily="18" charset="0"/>
              </a:rPr>
              <a:t>This is an example of a positive test that makes sure that the assert macro does not cause side effects. The incByOne() function contains an asset() statement. The unit test runs to validate that the number is not altered and returns as expected.</a:t>
            </a:r>
          </a:p>
        </p:txBody>
      </p:sp>
      <p:sp>
        <p:nvSpPr>
          <p:cNvPr id="17" name="TextBox 16">
            <a:extLst>
              <a:ext uri="{FF2B5EF4-FFF2-40B4-BE49-F238E27FC236}">
                <a16:creationId xmlns:a16="http://schemas.microsoft.com/office/drawing/2014/main" id="{36E8E40D-F7DC-104B-8040-750A3874A655}"/>
              </a:ext>
            </a:extLst>
          </p:cNvPr>
          <p:cNvSpPr txBox="1"/>
          <p:nvPr/>
        </p:nvSpPr>
        <p:spPr>
          <a:xfrm>
            <a:off x="7068619" y="1185770"/>
            <a:ext cx="4555733" cy="400110"/>
          </a:xfrm>
          <a:prstGeom prst="rect">
            <a:avLst/>
          </a:prstGeom>
          <a:noFill/>
        </p:spPr>
        <p:txBody>
          <a:bodyPr wrap="square" rtlCol="0">
            <a:spAutoFit/>
          </a:bodyPr>
          <a:lstStyle/>
          <a:p>
            <a:r>
              <a:rPr kumimoji="0" lang="en-US" sz="2000" b="0" i="0" u="none" strike="noStrike" kern="0" cap="none" spc="0" normalizeH="0" baseline="0" noProof="0" dirty="0">
                <a:ln>
                  <a:noFill/>
                </a:ln>
                <a:solidFill>
                  <a:srgbClr val="FFFFFF"/>
                </a:solidFill>
                <a:effectLst/>
                <a:uLnTx/>
                <a:uFillTx/>
                <a:latin typeface="Century Gothic"/>
                <a:sym typeface="Century Gothic"/>
              </a:rPr>
              <a:t>Avoid Side Effects in Unsafe Macros</a:t>
            </a:r>
            <a:endParaRPr lang="en-US" dirty="0"/>
          </a:p>
        </p:txBody>
      </p:sp>
      <p:sp>
        <p:nvSpPr>
          <p:cNvPr id="18" name="TextBox 17">
            <a:extLst>
              <a:ext uri="{FF2B5EF4-FFF2-40B4-BE49-F238E27FC236}">
                <a16:creationId xmlns:a16="http://schemas.microsoft.com/office/drawing/2014/main" id="{4BACF3DC-3CD1-C341-81E3-F17DC42455EA}"/>
              </a:ext>
            </a:extLst>
          </p:cNvPr>
          <p:cNvSpPr txBox="1"/>
          <p:nvPr/>
        </p:nvSpPr>
        <p:spPr>
          <a:xfrm>
            <a:off x="10426589" y="1633229"/>
            <a:ext cx="1197764" cy="307777"/>
          </a:xfrm>
          <a:prstGeom prst="rect">
            <a:avLst/>
          </a:prstGeom>
          <a:noFill/>
        </p:spPr>
        <p:txBody>
          <a:bodyPr wrap="none" rtlCol="0">
            <a:spAutoFit/>
          </a:bodyPr>
          <a:lstStyle/>
          <a:p>
            <a:r>
              <a:rPr kumimoji="0" lang="en-US" sz="1400" b="0" i="0" u="none" strike="noStrike" kern="0" cap="none" spc="0" normalizeH="0" baseline="0" noProof="0" dirty="0">
                <a:ln>
                  <a:noFill/>
                </a:ln>
                <a:solidFill>
                  <a:srgbClr val="FFFFFF"/>
                </a:solidFill>
                <a:effectLst/>
                <a:uLnTx/>
                <a:uFillTx/>
                <a:latin typeface="Century Gothic"/>
                <a:sym typeface="Century Gothic"/>
              </a:rPr>
              <a:t>Positive Test</a:t>
            </a:r>
            <a:endParaRPr lang="en-US" dirty="0"/>
          </a:p>
        </p:txBody>
      </p:sp>
      <p:pic>
        <p:nvPicPr>
          <p:cNvPr id="2" name="Audio 1">
            <a:hlinkClick r:id="" action="ppaction://media"/>
            <a:extLst>
              <a:ext uri="{FF2B5EF4-FFF2-40B4-BE49-F238E27FC236}">
                <a16:creationId xmlns:a16="http://schemas.microsoft.com/office/drawing/2014/main" id="{D7376793-C59C-214B-ABD5-49CAC98ED59D}"/>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923732450"/>
      </p:ext>
    </p:extLst>
  </p:cSld>
  <p:clrMapOvr>
    <a:masterClrMapping/>
  </p:clrMapOvr>
  <mc:AlternateContent xmlns:mc="http://schemas.openxmlformats.org/markup-compatibility/2006">
    <mc:Choice xmlns:p14="http://schemas.microsoft.com/office/powerpoint/2010/main" Requires="p14">
      <p:transition spd="slow" p14:dur="2000" advTm="23645"/>
    </mc:Choice>
    <mc:Fallback>
      <p:transition spd="slow" advTm="236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ppt_x"/>
                                          </p:val>
                                        </p:tav>
                                        <p:tav tm="100000">
                                          <p:val>
                                            <p:strVal val="#ppt_x"/>
                                          </p:val>
                                        </p:tav>
                                      </p:tavLst>
                                    </p:anim>
                                    <p:anim calcmode="lin" valueType="num">
                                      <p:cBhvr additive="base">
                                        <p:cTn id="1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5"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1000" fill="hold"/>
                                        <p:tgtEl>
                                          <p:spTgt spid="10"/>
                                        </p:tgtEl>
                                        <p:attrNameLst>
                                          <p:attrName>ppt_w</p:attrName>
                                        </p:attrNameLst>
                                      </p:cBhvr>
                                      <p:tavLst>
                                        <p:tav tm="0">
                                          <p:val>
                                            <p:strVal val="#ppt_w*0.70"/>
                                          </p:val>
                                        </p:tav>
                                        <p:tav tm="100000">
                                          <p:val>
                                            <p:strVal val="#ppt_w"/>
                                          </p:val>
                                        </p:tav>
                                      </p:tavLst>
                                    </p:anim>
                                    <p:anim calcmode="lin" valueType="num">
                                      <p:cBhvr>
                                        <p:cTn id="30" dur="1000" fill="hold"/>
                                        <p:tgtEl>
                                          <p:spTgt spid="10"/>
                                        </p:tgtEl>
                                        <p:attrNameLst>
                                          <p:attrName>ppt_h</p:attrName>
                                        </p:attrNameLst>
                                      </p:cBhvr>
                                      <p:tavLst>
                                        <p:tav tm="0">
                                          <p:val>
                                            <p:strVal val="#ppt_h"/>
                                          </p:val>
                                        </p:tav>
                                        <p:tav tm="100000">
                                          <p:val>
                                            <p:strVal val="#ppt_h"/>
                                          </p:val>
                                        </p:tav>
                                      </p:tavLst>
                                    </p:anim>
                                    <p:animEffect transition="in" filter="fade">
                                      <p:cBhvr>
                                        <p:cTn id="31" dur="10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dissolve">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dissolve">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2" fill="hold" display="0">
                  <p:stCondLst>
                    <p:cond delay="indefinite"/>
                  </p:stCondLst>
                  <p:endCondLst>
                    <p:cond evt="onStopAudio" delay="0">
                      <p:tgtEl>
                        <p:sldTgt/>
                      </p:tgtEl>
                    </p:cond>
                  </p:endCondLst>
                </p:cTn>
                <p:tgtEl>
                  <p:spTgt spid="2"/>
                </p:tgtEl>
              </p:cMediaNode>
            </p:audio>
          </p:childTnLst>
        </p:cTn>
      </p:par>
    </p:tnLst>
    <p:bldLst>
      <p:bldP spid="15" grpId="0"/>
      <p:bldP spid="10" grpId="0"/>
      <p:bldP spid="17" grpId="0"/>
      <p:bldP spid="18"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2.5|2.5|2.5|1|0.7|0.7"/>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1.3|1.2|1.2|0.7|2|1.5"/>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2.3|1.2|2.1|0.9|0.8|0.6"/>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1.8|12.1|3.5|4.2|8.4|5.4|10.6|7.8"/>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2.6|6.2|2.8|7.6|9|8.5|7.3"/>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2|6.1|1.8|5.7|2.2|12.2|6.1|9.6|5.4|5|5.3|8.4|10.5|10.1|6.4|3.1|2.2|1.9|5.5|11.4|1.3"/>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1.4|2.1|5.7|5.3|7.2|6.8|3.4|3.9|2.2|2.4|5.7|5.6|2.4|2.7|2.9|9|48.7"/>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1.2|1.8|4.4|5.9|7.8|5|7.7|7.8|5"/>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1.6|4.7|1.9"/>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1.2|2.7|4|2.1|1.9|1.5"/>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2.6|5.4|5.6|8.4|12.8|7.9|1.9|3.9|8.1|6.4|3.8"/>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2.4|6.3|1.4|1.1|1.4|0.9|1.2|1.3|1.1|1.1|1.7"/>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1.9|4.8|3.6|17.1|14.5|18|0.6"/>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2.3|4.5|2.7|21.6|1.9|27.2|14.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2.2|1.1|2.5|2.9|2.1|1.3"/>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1985</TotalTime>
  <Words>1605</Words>
  <Application>Microsoft Macintosh PowerPoint</Application>
  <PresentationFormat>Widescreen</PresentationFormat>
  <Paragraphs>201</Paragraphs>
  <Slides>17</Slides>
  <Notes>17</Notes>
  <HiddenSlides>0</HiddenSlides>
  <MMClips>17</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Century Gothic</vt:lpstr>
      <vt:lpstr>Arial</vt:lpstr>
      <vt:lpstr>Vapor Trail</vt:lpstr>
      <vt:lpstr>Green Pace</vt:lpstr>
      <vt:lpstr>OVERVIEW: DEFENSE IN DEPTH</vt:lpstr>
      <vt:lpstr>THREATS MATRIX</vt:lpstr>
      <vt:lpstr>10 PRINCIPLES</vt:lpstr>
      <vt:lpstr>CODING STANDARDS</vt:lpstr>
      <vt:lpstr>ENCRYPTION POLICIES</vt:lpstr>
      <vt:lpstr>TRIPLE-A POLICIES</vt:lpstr>
      <vt:lpstr>Vulnerability: Value Return  </vt:lpstr>
      <vt:lpstr>Vulnerability: Side Effects  </vt:lpstr>
      <vt:lpstr>Vulnerability: Exception Handling  </vt:lpstr>
      <vt:lpstr>Vulnerability: Uninitialized Memory  </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Jordan Ballard</cp:lastModifiedBy>
  <cp:revision>41</cp:revision>
  <dcterms:created xsi:type="dcterms:W3CDTF">2020-08-19T17:59:24Z</dcterms:created>
  <dcterms:modified xsi:type="dcterms:W3CDTF">2023-04-17T01:05:41Z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